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Lst>
  <p:sldSz cx="15084425" cy="21383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5" userDrawn="1">
          <p15:clr>
            <a:srgbClr val="A4A3A4"/>
          </p15:clr>
        </p15:guide>
        <p15:guide id="2" pos="475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238945-CA38-48B3-B0E6-A9C0E849FA9D}" v="15" dt="2023-09-27T14:32:00.5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2" autoAdjust="0"/>
    <p:restoredTop sz="94660"/>
  </p:normalViewPr>
  <p:slideViewPr>
    <p:cSldViewPr snapToGrid="0">
      <p:cViewPr varScale="1">
        <p:scale>
          <a:sx n="23" d="100"/>
          <a:sy n="23" d="100"/>
        </p:scale>
        <p:origin x="2292" y="78"/>
      </p:cViewPr>
      <p:guideLst>
        <p:guide orient="horz" pos="6735"/>
        <p:guide pos="475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nacio Cancela Cilleruelo" userId="36846b8a-ef83-4601-9826-9f1d90612c4b" providerId="ADAL" clId="{D5890632-B09A-4879-AA07-2DD98614030A}"/>
    <pc:docChg chg="undo custSel addSld delSld modSld">
      <pc:chgData name="Ignacio Cancela Cilleruelo" userId="36846b8a-ef83-4601-9826-9f1d90612c4b" providerId="ADAL" clId="{D5890632-B09A-4879-AA07-2DD98614030A}" dt="2023-09-05T12:13:26.751" v="3099" actId="20577"/>
      <pc:docMkLst>
        <pc:docMk/>
      </pc:docMkLst>
      <pc:sldChg chg="addSp delSp modSp mod setBg">
        <pc:chgData name="Ignacio Cancela Cilleruelo" userId="36846b8a-ef83-4601-9826-9f1d90612c4b" providerId="ADAL" clId="{D5890632-B09A-4879-AA07-2DD98614030A}" dt="2023-09-05T12:13:26.751" v="3099" actId="20577"/>
        <pc:sldMkLst>
          <pc:docMk/>
          <pc:sldMk cId="1762216166" sldId="256"/>
        </pc:sldMkLst>
        <pc:spChg chg="add mod">
          <ac:chgData name="Ignacio Cancela Cilleruelo" userId="36846b8a-ef83-4601-9826-9f1d90612c4b" providerId="ADAL" clId="{D5890632-B09A-4879-AA07-2DD98614030A}" dt="2023-09-05T12:13:26.751" v="3099" actId="20577"/>
          <ac:spMkLst>
            <pc:docMk/>
            <pc:sldMk cId="1762216166" sldId="256"/>
            <ac:spMk id="2" creationId="{0CEAFE2C-DDA0-75BC-D672-30FD090827CB}"/>
          </ac:spMkLst>
        </pc:spChg>
        <pc:spChg chg="add mod">
          <ac:chgData name="Ignacio Cancela Cilleruelo" userId="36846b8a-ef83-4601-9826-9f1d90612c4b" providerId="ADAL" clId="{D5890632-B09A-4879-AA07-2DD98614030A}" dt="2023-09-05T12:08:47.116" v="2934" actId="255"/>
          <ac:spMkLst>
            <pc:docMk/>
            <pc:sldMk cId="1762216166" sldId="256"/>
            <ac:spMk id="3" creationId="{1077A921-FCB6-4810-1BCF-5FFBD01926B8}"/>
          </ac:spMkLst>
        </pc:spChg>
        <pc:spChg chg="add del">
          <ac:chgData name="Ignacio Cancela Cilleruelo" userId="36846b8a-ef83-4601-9826-9f1d90612c4b" providerId="ADAL" clId="{D5890632-B09A-4879-AA07-2DD98614030A}" dt="2023-08-30T07:41:21.696" v="2128"/>
          <ac:spMkLst>
            <pc:docMk/>
            <pc:sldMk cId="1762216166" sldId="256"/>
            <ac:spMk id="4" creationId="{4E2DF477-B141-9F90-F6D0-080CB784F4C5}"/>
          </ac:spMkLst>
        </pc:spChg>
        <pc:spChg chg="add del mod ord">
          <ac:chgData name="Ignacio Cancela Cilleruelo" userId="36846b8a-ef83-4601-9826-9f1d90612c4b" providerId="ADAL" clId="{D5890632-B09A-4879-AA07-2DD98614030A}" dt="2023-08-31T13:57:32.138" v="2376" actId="478"/>
          <ac:spMkLst>
            <pc:docMk/>
            <pc:sldMk cId="1762216166" sldId="256"/>
            <ac:spMk id="4" creationId="{76D0FE9D-50F0-1594-28D1-4AA8BC313639}"/>
          </ac:spMkLst>
        </pc:spChg>
        <pc:spChg chg="add mod">
          <ac:chgData name="Ignacio Cancela Cilleruelo" userId="36846b8a-ef83-4601-9826-9f1d90612c4b" providerId="ADAL" clId="{D5890632-B09A-4879-AA07-2DD98614030A}" dt="2023-09-03T10:35:01.663" v="2915" actId="1076"/>
          <ac:spMkLst>
            <pc:docMk/>
            <pc:sldMk cId="1762216166" sldId="256"/>
            <ac:spMk id="4" creationId="{CA84C9F9-83BD-78C3-B743-B5EAEB681079}"/>
          </ac:spMkLst>
        </pc:spChg>
        <pc:spChg chg="add del">
          <ac:chgData name="Ignacio Cancela Cilleruelo" userId="36846b8a-ef83-4601-9826-9f1d90612c4b" providerId="ADAL" clId="{D5890632-B09A-4879-AA07-2DD98614030A}" dt="2023-08-29T13:26:14.849" v="1025" actId="22"/>
          <ac:spMkLst>
            <pc:docMk/>
            <pc:sldMk cId="1762216166" sldId="256"/>
            <ac:spMk id="6" creationId="{3A8E8C39-A004-5879-A9A9-D74ED26AC984}"/>
          </ac:spMkLst>
        </pc:spChg>
        <pc:spChg chg="add mod">
          <ac:chgData name="Ignacio Cancela Cilleruelo" userId="36846b8a-ef83-4601-9826-9f1d90612c4b" providerId="ADAL" clId="{D5890632-B09A-4879-AA07-2DD98614030A}" dt="2023-08-31T14:28:47.411" v="2512" actId="1076"/>
          <ac:spMkLst>
            <pc:docMk/>
            <pc:sldMk cId="1762216166" sldId="256"/>
            <ac:spMk id="7" creationId="{AC1C1B40-2202-4CC7-E929-3E7192A6366E}"/>
          </ac:spMkLst>
        </pc:spChg>
        <pc:spChg chg="add del">
          <ac:chgData name="Ignacio Cancela Cilleruelo" userId="36846b8a-ef83-4601-9826-9f1d90612c4b" providerId="ADAL" clId="{D5890632-B09A-4879-AA07-2DD98614030A}" dt="2023-08-30T07:41:33.617" v="2130"/>
          <ac:spMkLst>
            <pc:docMk/>
            <pc:sldMk cId="1762216166" sldId="256"/>
            <ac:spMk id="7" creationId="{F50DA52B-4EE2-E319-85EA-128631856164}"/>
          </ac:spMkLst>
        </pc:spChg>
        <pc:spChg chg="mod">
          <ac:chgData name="Ignacio Cancela Cilleruelo" userId="36846b8a-ef83-4601-9826-9f1d90612c4b" providerId="ADAL" clId="{D5890632-B09A-4879-AA07-2DD98614030A}" dt="2023-09-01T10:01:52.221" v="2862" actId="1076"/>
          <ac:spMkLst>
            <pc:docMk/>
            <pc:sldMk cId="1762216166" sldId="256"/>
            <ac:spMk id="8" creationId="{B414F6D3-D65D-9579-BFD6-6FF5EF5A4CF7}"/>
          </ac:spMkLst>
        </pc:spChg>
        <pc:spChg chg="mod">
          <ac:chgData name="Ignacio Cancela Cilleruelo" userId="36846b8a-ef83-4601-9826-9f1d90612c4b" providerId="ADAL" clId="{D5890632-B09A-4879-AA07-2DD98614030A}" dt="2023-09-01T10:01:23.120" v="2855" actId="1076"/>
          <ac:spMkLst>
            <pc:docMk/>
            <pc:sldMk cId="1762216166" sldId="256"/>
            <ac:spMk id="9" creationId="{851B9975-0237-0EC2-64FA-50DB71392540}"/>
          </ac:spMkLst>
        </pc:spChg>
        <pc:spChg chg="mod">
          <ac:chgData name="Ignacio Cancela Cilleruelo" userId="36846b8a-ef83-4601-9826-9f1d90612c4b" providerId="ADAL" clId="{D5890632-B09A-4879-AA07-2DD98614030A}" dt="2023-09-01T10:01:00.460" v="2851" actId="1076"/>
          <ac:spMkLst>
            <pc:docMk/>
            <pc:sldMk cId="1762216166" sldId="256"/>
            <ac:spMk id="10" creationId="{7ADC9BFA-F8B6-7DA5-6234-D7083ED0CC0F}"/>
          </ac:spMkLst>
        </pc:spChg>
        <pc:spChg chg="add mod">
          <ac:chgData name="Ignacio Cancela Cilleruelo" userId="36846b8a-ef83-4601-9826-9f1d90612c4b" providerId="ADAL" clId="{D5890632-B09A-4879-AA07-2DD98614030A}" dt="2023-09-03T10:34:42.063" v="2913" actId="1076"/>
          <ac:spMkLst>
            <pc:docMk/>
            <pc:sldMk cId="1762216166" sldId="256"/>
            <ac:spMk id="11" creationId="{EEAC528F-7E6D-B1CB-AE4F-58AC2C5AD843}"/>
          </ac:spMkLst>
        </pc:spChg>
        <pc:spChg chg="add del">
          <ac:chgData name="Ignacio Cancela Cilleruelo" userId="36846b8a-ef83-4601-9826-9f1d90612c4b" providerId="ADAL" clId="{D5890632-B09A-4879-AA07-2DD98614030A}" dt="2023-08-30T07:41:48.553" v="2136" actId="478"/>
          <ac:spMkLst>
            <pc:docMk/>
            <pc:sldMk cId="1762216166" sldId="256"/>
            <ac:spMk id="12" creationId="{AA6F9E22-6637-3BB9-6B57-8F9F12DA9900}"/>
          </ac:spMkLst>
        </pc:spChg>
        <pc:spChg chg="add mod">
          <ac:chgData name="Ignacio Cancela Cilleruelo" userId="36846b8a-ef83-4601-9826-9f1d90612c4b" providerId="ADAL" clId="{D5890632-B09A-4879-AA07-2DD98614030A}" dt="2023-09-03T10:35:01.663" v="2915" actId="1076"/>
          <ac:spMkLst>
            <pc:docMk/>
            <pc:sldMk cId="1762216166" sldId="256"/>
            <ac:spMk id="12" creationId="{F8B8476B-85E8-6803-D05C-AA11BB97FDB8}"/>
          </ac:spMkLst>
        </pc:spChg>
        <pc:spChg chg="add del mod">
          <ac:chgData name="Ignacio Cancela Cilleruelo" userId="36846b8a-ef83-4601-9826-9f1d90612c4b" providerId="ADAL" clId="{D5890632-B09A-4879-AA07-2DD98614030A}" dt="2023-08-29T13:33:41.200" v="1256" actId="478"/>
          <ac:spMkLst>
            <pc:docMk/>
            <pc:sldMk cId="1762216166" sldId="256"/>
            <ac:spMk id="14" creationId="{2EA36ED8-94BE-8553-8426-6E0FB8BDD512}"/>
          </ac:spMkLst>
        </pc:spChg>
        <pc:spChg chg="add mod">
          <ac:chgData name="Ignacio Cancela Cilleruelo" userId="36846b8a-ef83-4601-9826-9f1d90612c4b" providerId="ADAL" clId="{D5890632-B09A-4879-AA07-2DD98614030A}" dt="2023-09-03T10:34:54.133" v="2914" actId="1076"/>
          <ac:spMkLst>
            <pc:docMk/>
            <pc:sldMk cId="1762216166" sldId="256"/>
            <ac:spMk id="15" creationId="{2DA5D299-1BC9-E37C-520F-8BD991E98342}"/>
          </ac:spMkLst>
        </pc:spChg>
        <pc:spChg chg="add mod">
          <ac:chgData name="Ignacio Cancela Cilleruelo" userId="36846b8a-ef83-4601-9826-9f1d90612c4b" providerId="ADAL" clId="{D5890632-B09A-4879-AA07-2DD98614030A}" dt="2023-08-31T15:01:35.920" v="2844" actId="1076"/>
          <ac:spMkLst>
            <pc:docMk/>
            <pc:sldMk cId="1762216166" sldId="256"/>
            <ac:spMk id="16" creationId="{3E5CDF45-7ACF-B747-E1A7-D538B5DC54EE}"/>
          </ac:spMkLst>
        </pc:spChg>
        <pc:spChg chg="add del mod">
          <ac:chgData name="Ignacio Cancela Cilleruelo" userId="36846b8a-ef83-4601-9826-9f1d90612c4b" providerId="ADAL" clId="{D5890632-B09A-4879-AA07-2DD98614030A}" dt="2023-08-31T14:31:20.223" v="2544" actId="478"/>
          <ac:spMkLst>
            <pc:docMk/>
            <pc:sldMk cId="1762216166" sldId="256"/>
            <ac:spMk id="16" creationId="{8825D0AE-AB20-D824-1811-A1010F027663}"/>
          </ac:spMkLst>
        </pc:spChg>
        <pc:spChg chg="add del">
          <ac:chgData name="Ignacio Cancela Cilleruelo" userId="36846b8a-ef83-4601-9826-9f1d90612c4b" providerId="ADAL" clId="{D5890632-B09A-4879-AA07-2DD98614030A}" dt="2023-08-29T13:55:34.157" v="1448"/>
          <ac:spMkLst>
            <pc:docMk/>
            <pc:sldMk cId="1762216166" sldId="256"/>
            <ac:spMk id="16" creationId="{B4B13E11-622E-EC78-CAAD-F1CDDCCD0E62}"/>
          </ac:spMkLst>
        </pc:spChg>
        <pc:spChg chg="add del mod">
          <ac:chgData name="Ignacio Cancela Cilleruelo" userId="36846b8a-ef83-4601-9826-9f1d90612c4b" providerId="ADAL" clId="{D5890632-B09A-4879-AA07-2DD98614030A}" dt="2023-08-31T15:00:33.774" v="2826" actId="478"/>
          <ac:spMkLst>
            <pc:docMk/>
            <pc:sldMk cId="1762216166" sldId="256"/>
            <ac:spMk id="17" creationId="{EEB66423-6A39-4315-EC14-56AA7977BDB1}"/>
          </ac:spMkLst>
        </pc:spChg>
        <pc:spChg chg="add mod">
          <ac:chgData name="Ignacio Cancela Cilleruelo" userId="36846b8a-ef83-4601-9826-9f1d90612c4b" providerId="ADAL" clId="{D5890632-B09A-4879-AA07-2DD98614030A}" dt="2023-08-31T14:26:25.026" v="2476" actId="1076"/>
          <ac:spMkLst>
            <pc:docMk/>
            <pc:sldMk cId="1762216166" sldId="256"/>
            <ac:spMk id="18" creationId="{21535404-4FAE-5208-0072-D8B74B6BB172}"/>
          </ac:spMkLst>
        </pc:spChg>
        <pc:spChg chg="add del mod">
          <ac:chgData name="Ignacio Cancela Cilleruelo" userId="36846b8a-ef83-4601-9826-9f1d90612c4b" providerId="ADAL" clId="{D5890632-B09A-4879-AA07-2DD98614030A}" dt="2023-08-29T14:09:14.109" v="1605"/>
          <ac:spMkLst>
            <pc:docMk/>
            <pc:sldMk cId="1762216166" sldId="256"/>
            <ac:spMk id="19" creationId="{8C27A513-2F60-266B-68F7-01147E38D2EE}"/>
          </ac:spMkLst>
        </pc:spChg>
        <pc:spChg chg="add del">
          <ac:chgData name="Ignacio Cancela Cilleruelo" userId="36846b8a-ef83-4601-9826-9f1d90612c4b" providerId="ADAL" clId="{D5890632-B09A-4879-AA07-2DD98614030A}" dt="2023-08-30T07:43:06.762" v="2158"/>
          <ac:spMkLst>
            <pc:docMk/>
            <pc:sldMk cId="1762216166" sldId="256"/>
            <ac:spMk id="19" creationId="{F48D52B7-DCC6-0BE1-6E01-9A1C6494E109}"/>
          </ac:spMkLst>
        </pc:spChg>
        <pc:spChg chg="add del mod">
          <ac:chgData name="Ignacio Cancela Cilleruelo" userId="36846b8a-ef83-4601-9826-9f1d90612c4b" providerId="ADAL" clId="{D5890632-B09A-4879-AA07-2DD98614030A}" dt="2023-08-29T14:09:14.109" v="1605"/>
          <ac:spMkLst>
            <pc:docMk/>
            <pc:sldMk cId="1762216166" sldId="256"/>
            <ac:spMk id="20" creationId="{64415751-BA6E-45CB-AC31-9C569835C4BA}"/>
          </ac:spMkLst>
        </pc:spChg>
        <pc:spChg chg="add del mod">
          <ac:chgData name="Ignacio Cancela Cilleruelo" userId="36846b8a-ef83-4601-9826-9f1d90612c4b" providerId="ADAL" clId="{D5890632-B09A-4879-AA07-2DD98614030A}" dt="2023-08-31T15:01:05.262" v="2841" actId="478"/>
          <ac:spMkLst>
            <pc:docMk/>
            <pc:sldMk cId="1762216166" sldId="256"/>
            <ac:spMk id="21" creationId="{B5C4A9B6-48CB-2080-2E48-85299CF385EB}"/>
          </ac:spMkLst>
        </pc:spChg>
        <pc:spChg chg="add mod">
          <ac:chgData name="Ignacio Cancela Cilleruelo" userId="36846b8a-ef83-4601-9826-9f1d90612c4b" providerId="ADAL" clId="{D5890632-B09A-4879-AA07-2DD98614030A}" dt="2023-08-31T14:26:25.026" v="2476" actId="1076"/>
          <ac:spMkLst>
            <pc:docMk/>
            <pc:sldMk cId="1762216166" sldId="256"/>
            <ac:spMk id="22" creationId="{8B3AB39F-4484-3F4F-4F4F-B601D1A035C6}"/>
          </ac:spMkLst>
        </pc:spChg>
        <pc:spChg chg="add del mod">
          <ac:chgData name="Ignacio Cancela Cilleruelo" userId="36846b8a-ef83-4601-9826-9f1d90612c4b" providerId="ADAL" clId="{D5890632-B09A-4879-AA07-2DD98614030A}" dt="2023-08-31T14:59:04.430" v="2778" actId="478"/>
          <ac:spMkLst>
            <pc:docMk/>
            <pc:sldMk cId="1762216166" sldId="256"/>
            <ac:spMk id="23" creationId="{316DF842-1AD6-AC4E-5170-87AD33967A29}"/>
          </ac:spMkLst>
        </pc:spChg>
        <pc:spChg chg="add mod">
          <ac:chgData name="Ignacio Cancela Cilleruelo" userId="36846b8a-ef83-4601-9826-9f1d90612c4b" providerId="ADAL" clId="{D5890632-B09A-4879-AA07-2DD98614030A}" dt="2023-08-31T14:26:25.026" v="2476" actId="1076"/>
          <ac:spMkLst>
            <pc:docMk/>
            <pc:sldMk cId="1762216166" sldId="256"/>
            <ac:spMk id="24" creationId="{E6C61FEC-302D-FD61-D11C-A4C8844BC6CA}"/>
          </ac:spMkLst>
        </pc:spChg>
        <pc:spChg chg="add del mod">
          <ac:chgData name="Ignacio Cancela Cilleruelo" userId="36846b8a-ef83-4601-9826-9f1d90612c4b" providerId="ADAL" clId="{D5890632-B09A-4879-AA07-2DD98614030A}" dt="2023-08-31T14:58:23.442" v="2765" actId="478"/>
          <ac:spMkLst>
            <pc:docMk/>
            <pc:sldMk cId="1762216166" sldId="256"/>
            <ac:spMk id="25" creationId="{47C18AC8-0FBA-EEEF-5D5E-B9993F856138}"/>
          </ac:spMkLst>
        </pc:spChg>
        <pc:spChg chg="add del mod">
          <ac:chgData name="Ignacio Cancela Cilleruelo" userId="36846b8a-ef83-4601-9826-9f1d90612c4b" providerId="ADAL" clId="{D5890632-B09A-4879-AA07-2DD98614030A}" dt="2023-09-05T12:10:40.202" v="3073" actId="478"/>
          <ac:spMkLst>
            <pc:docMk/>
            <pc:sldMk cId="1762216166" sldId="256"/>
            <ac:spMk id="25" creationId="{984D3D1F-4AA9-9195-B2DD-DF400A79217A}"/>
          </ac:spMkLst>
        </pc:spChg>
        <pc:spChg chg="add mod">
          <ac:chgData name="Ignacio Cancela Cilleruelo" userId="36846b8a-ef83-4601-9826-9f1d90612c4b" providerId="ADAL" clId="{D5890632-B09A-4879-AA07-2DD98614030A}" dt="2023-09-03T10:35:01.663" v="2915" actId="1076"/>
          <ac:spMkLst>
            <pc:docMk/>
            <pc:sldMk cId="1762216166" sldId="256"/>
            <ac:spMk id="26" creationId="{98D749E7-A215-12BD-FBC5-EF1D186082C9}"/>
          </ac:spMkLst>
        </pc:spChg>
        <pc:spChg chg="add del mod">
          <ac:chgData name="Ignacio Cancela Cilleruelo" userId="36846b8a-ef83-4601-9826-9f1d90612c4b" providerId="ADAL" clId="{D5890632-B09A-4879-AA07-2DD98614030A}" dt="2023-08-30T06:42:21.398" v="1950" actId="478"/>
          <ac:spMkLst>
            <pc:docMk/>
            <pc:sldMk cId="1762216166" sldId="256"/>
            <ac:spMk id="27" creationId="{706B7FEA-B73A-B650-B77C-004A446D5F5E}"/>
          </ac:spMkLst>
        </pc:spChg>
        <pc:spChg chg="add del mod">
          <ac:chgData name="Ignacio Cancela Cilleruelo" userId="36846b8a-ef83-4601-9826-9f1d90612c4b" providerId="ADAL" clId="{D5890632-B09A-4879-AA07-2DD98614030A}" dt="2023-08-31T14:31:10.022" v="2541" actId="767"/>
          <ac:spMkLst>
            <pc:docMk/>
            <pc:sldMk cId="1762216166" sldId="256"/>
            <ac:spMk id="27" creationId="{8A803C19-A280-ED1D-87D6-E6BD50BD2EEA}"/>
          </ac:spMkLst>
        </pc:spChg>
        <pc:spChg chg="add mod">
          <ac:chgData name="Ignacio Cancela Cilleruelo" userId="36846b8a-ef83-4601-9826-9f1d90612c4b" providerId="ADAL" clId="{D5890632-B09A-4879-AA07-2DD98614030A}" dt="2023-08-31T15:01:27.990" v="2843" actId="1076"/>
          <ac:spMkLst>
            <pc:docMk/>
            <pc:sldMk cId="1762216166" sldId="256"/>
            <ac:spMk id="27" creationId="{9A30482C-5496-2741-6BA8-FF8616F4DF0B}"/>
          </ac:spMkLst>
        </pc:spChg>
        <pc:spChg chg="add mod">
          <ac:chgData name="Ignacio Cancela Cilleruelo" userId="36846b8a-ef83-4601-9826-9f1d90612c4b" providerId="ADAL" clId="{D5890632-B09A-4879-AA07-2DD98614030A}" dt="2023-08-31T14:31:48.082" v="2556" actId="1076"/>
          <ac:spMkLst>
            <pc:docMk/>
            <pc:sldMk cId="1762216166" sldId="256"/>
            <ac:spMk id="29" creationId="{0E273888-554B-10A9-894C-7B7AE56B1449}"/>
          </ac:spMkLst>
        </pc:spChg>
        <pc:spChg chg="add mod">
          <ac:chgData name="Ignacio Cancela Cilleruelo" userId="36846b8a-ef83-4601-9826-9f1d90612c4b" providerId="ADAL" clId="{D5890632-B09A-4879-AA07-2DD98614030A}" dt="2023-08-31T15:00:41.759" v="2827" actId="1076"/>
          <ac:spMkLst>
            <pc:docMk/>
            <pc:sldMk cId="1762216166" sldId="256"/>
            <ac:spMk id="32" creationId="{1AABA0FA-3219-6484-43F0-BA876F982333}"/>
          </ac:spMkLst>
        </pc:spChg>
        <pc:spChg chg="add mod">
          <ac:chgData name="Ignacio Cancela Cilleruelo" userId="36846b8a-ef83-4601-9826-9f1d90612c4b" providerId="ADAL" clId="{D5890632-B09A-4879-AA07-2DD98614030A}" dt="2023-08-31T15:00:31.547" v="2825" actId="14100"/>
          <ac:spMkLst>
            <pc:docMk/>
            <pc:sldMk cId="1762216166" sldId="256"/>
            <ac:spMk id="34" creationId="{23DBE753-E3B6-C220-6C8D-4CDB7AE12629}"/>
          </ac:spMkLst>
        </pc:spChg>
        <pc:spChg chg="add mod">
          <ac:chgData name="Ignacio Cancela Cilleruelo" userId="36846b8a-ef83-4601-9826-9f1d90612c4b" providerId="ADAL" clId="{D5890632-B09A-4879-AA07-2DD98614030A}" dt="2023-08-31T15:00:50.904" v="2830" actId="1076"/>
          <ac:spMkLst>
            <pc:docMk/>
            <pc:sldMk cId="1762216166" sldId="256"/>
            <ac:spMk id="35" creationId="{CA560D5E-7E2F-AB2A-E890-8F9E9313E500}"/>
          </ac:spMkLst>
        </pc:spChg>
        <pc:spChg chg="add mod">
          <ac:chgData name="Ignacio Cancela Cilleruelo" userId="36846b8a-ef83-4601-9826-9f1d90612c4b" providerId="ADAL" clId="{D5890632-B09A-4879-AA07-2DD98614030A}" dt="2023-08-31T15:01:10.806" v="2842" actId="1076"/>
          <ac:spMkLst>
            <pc:docMk/>
            <pc:sldMk cId="1762216166" sldId="256"/>
            <ac:spMk id="36" creationId="{7D202F7C-A827-24E1-FE36-F9D5CDCD2128}"/>
          </ac:spMkLst>
        </pc:spChg>
        <pc:picChg chg="mod ord">
          <ac:chgData name="Ignacio Cancela Cilleruelo" userId="36846b8a-ef83-4601-9826-9f1d90612c4b" providerId="ADAL" clId="{D5890632-B09A-4879-AA07-2DD98614030A}" dt="2023-08-31T14:25:59.567" v="2474" actId="1076"/>
          <ac:picMkLst>
            <pc:docMk/>
            <pc:sldMk cId="1762216166" sldId="256"/>
            <ac:picMk id="5" creationId="{B4D03EDF-4498-8D9A-3F18-A8CF08D5F4F2}"/>
          </ac:picMkLst>
        </pc:picChg>
        <pc:picChg chg="add mod">
          <ac:chgData name="Ignacio Cancela Cilleruelo" userId="36846b8a-ef83-4601-9826-9f1d90612c4b" providerId="ADAL" clId="{D5890632-B09A-4879-AA07-2DD98614030A}" dt="2023-09-03T10:34:31.315" v="2910" actId="1076"/>
          <ac:picMkLst>
            <pc:docMk/>
            <pc:sldMk cId="1762216166" sldId="256"/>
            <ac:picMk id="6" creationId="{078EECF0-5DC3-45A1-11C2-95CE7D179EEE}"/>
          </ac:picMkLst>
        </pc:picChg>
        <pc:picChg chg="del mod">
          <ac:chgData name="Ignacio Cancela Cilleruelo" userId="36846b8a-ef83-4601-9826-9f1d90612c4b" providerId="ADAL" clId="{D5890632-B09A-4879-AA07-2DD98614030A}" dt="2023-08-30T07:18:02.045" v="2073" actId="478"/>
          <ac:picMkLst>
            <pc:docMk/>
            <pc:sldMk cId="1762216166" sldId="256"/>
            <ac:picMk id="7" creationId="{E90F72D5-0AA5-4829-3ED1-A9D5F5D3B7CC}"/>
          </ac:picMkLst>
        </pc:picChg>
        <pc:picChg chg="add del mod">
          <ac:chgData name="Ignacio Cancela Cilleruelo" userId="36846b8a-ef83-4601-9826-9f1d90612c4b" providerId="ADAL" clId="{D5890632-B09A-4879-AA07-2DD98614030A}" dt="2023-08-29T16:05:49.519" v="1808" actId="478"/>
          <ac:picMkLst>
            <pc:docMk/>
            <pc:sldMk cId="1762216166" sldId="256"/>
            <ac:picMk id="12" creationId="{3ECAC281-56B9-6BC9-76E0-8BE875AC937F}"/>
          </ac:picMkLst>
        </pc:picChg>
        <pc:picChg chg="add del mod modCrop">
          <ac:chgData name="Ignacio Cancela Cilleruelo" userId="36846b8a-ef83-4601-9826-9f1d90612c4b" providerId="ADAL" clId="{D5890632-B09A-4879-AA07-2DD98614030A}" dt="2023-08-30T06:51:14.651" v="2002" actId="478"/>
          <ac:picMkLst>
            <pc:docMk/>
            <pc:sldMk cId="1762216166" sldId="256"/>
            <ac:picMk id="12" creationId="{58BD7857-4F80-5463-AC69-653D3378C4AB}"/>
          </ac:picMkLst>
        </pc:picChg>
        <pc:picChg chg="add del mod">
          <ac:chgData name="Ignacio Cancela Cilleruelo" userId="36846b8a-ef83-4601-9826-9f1d90612c4b" providerId="ADAL" clId="{D5890632-B09A-4879-AA07-2DD98614030A}" dt="2023-08-30T07:23:18.494" v="2075" actId="478"/>
          <ac:picMkLst>
            <pc:docMk/>
            <pc:sldMk cId="1762216166" sldId="256"/>
            <ac:picMk id="12" creationId="{68B98161-C12F-0209-B2A6-A784F42EDC3B}"/>
          </ac:picMkLst>
        </pc:picChg>
        <pc:picChg chg="add mod">
          <ac:chgData name="Ignacio Cancela Cilleruelo" userId="36846b8a-ef83-4601-9826-9f1d90612c4b" providerId="ADAL" clId="{D5890632-B09A-4879-AA07-2DD98614030A}" dt="2023-09-05T12:13:12.197" v="3095" actId="1076"/>
          <ac:picMkLst>
            <pc:docMk/>
            <pc:sldMk cId="1762216166" sldId="256"/>
            <ac:picMk id="13" creationId="{97EC794A-430B-2DC7-7532-6B5F32AE4EC3}"/>
          </ac:picMkLst>
        </pc:picChg>
        <pc:picChg chg="add mod">
          <ac:chgData name="Ignacio Cancela Cilleruelo" userId="36846b8a-ef83-4601-9826-9f1d90612c4b" providerId="ADAL" clId="{D5890632-B09A-4879-AA07-2DD98614030A}" dt="2023-09-03T10:34:33.486" v="2911" actId="1076"/>
          <ac:picMkLst>
            <pc:docMk/>
            <pc:sldMk cId="1762216166" sldId="256"/>
            <ac:picMk id="14" creationId="{E348F71E-CFD5-FB3B-50C1-A531C7DB49B4}"/>
          </ac:picMkLst>
        </pc:picChg>
        <pc:picChg chg="add del mod">
          <ac:chgData name="Ignacio Cancela Cilleruelo" userId="36846b8a-ef83-4601-9826-9f1d90612c4b" providerId="ADAL" clId="{D5890632-B09A-4879-AA07-2DD98614030A}" dt="2023-08-30T06:34:17.835" v="1911" actId="478"/>
          <ac:picMkLst>
            <pc:docMk/>
            <pc:sldMk cId="1762216166" sldId="256"/>
            <ac:picMk id="19" creationId="{2742802A-6EEB-22DB-EC98-B320CAF8EE6E}"/>
          </ac:picMkLst>
        </pc:picChg>
        <pc:picChg chg="add mod">
          <ac:chgData name="Ignacio Cancela Cilleruelo" userId="36846b8a-ef83-4601-9826-9f1d90612c4b" providerId="ADAL" clId="{D5890632-B09A-4879-AA07-2DD98614030A}" dt="2023-08-31T14:28:54.284" v="2514" actId="1076"/>
          <ac:picMkLst>
            <pc:docMk/>
            <pc:sldMk cId="1762216166" sldId="256"/>
            <ac:picMk id="19" creationId="{A2D115F7-B542-071D-CA71-6C32502F82AC}"/>
          </ac:picMkLst>
        </pc:picChg>
        <pc:picChg chg="add mod">
          <ac:chgData name="Ignacio Cancela Cilleruelo" userId="36846b8a-ef83-4601-9826-9f1d90612c4b" providerId="ADAL" clId="{D5890632-B09A-4879-AA07-2DD98614030A}" dt="2023-09-03T10:10:55.401" v="2868" actId="1076"/>
          <ac:picMkLst>
            <pc:docMk/>
            <pc:sldMk cId="1762216166" sldId="256"/>
            <ac:picMk id="20" creationId="{E582AA61-AD67-F184-7494-DBE9AE4B59C6}"/>
          </ac:picMkLst>
        </pc:picChg>
        <pc:picChg chg="add mod">
          <ac:chgData name="Ignacio Cancela Cilleruelo" userId="36846b8a-ef83-4601-9826-9f1d90612c4b" providerId="ADAL" clId="{D5890632-B09A-4879-AA07-2DD98614030A}" dt="2023-09-03T10:34:27.518" v="2909" actId="1076"/>
          <ac:picMkLst>
            <pc:docMk/>
            <pc:sldMk cId="1762216166" sldId="256"/>
            <ac:picMk id="21" creationId="{2A47DDBA-D515-BC36-BC4A-AD726CC336CE}"/>
          </ac:picMkLst>
        </pc:picChg>
        <pc:picChg chg="add mod modCrop">
          <ac:chgData name="Ignacio Cancela Cilleruelo" userId="36846b8a-ef83-4601-9826-9f1d90612c4b" providerId="ADAL" clId="{D5890632-B09A-4879-AA07-2DD98614030A}" dt="2023-09-05T12:13:14.931" v="3096" actId="1076"/>
          <ac:picMkLst>
            <pc:docMk/>
            <pc:sldMk cId="1762216166" sldId="256"/>
            <ac:picMk id="23" creationId="{2C618A0A-D491-F9DE-D64F-1A1E490DE06F}"/>
          </ac:picMkLst>
        </pc:picChg>
        <pc:picChg chg="add mod modCrop">
          <ac:chgData name="Ignacio Cancela Cilleruelo" userId="36846b8a-ef83-4601-9826-9f1d90612c4b" providerId="ADAL" clId="{D5890632-B09A-4879-AA07-2DD98614030A}" dt="2023-08-31T14:32:00.871" v="2558" actId="14100"/>
          <ac:picMkLst>
            <pc:docMk/>
            <pc:sldMk cId="1762216166" sldId="256"/>
            <ac:picMk id="28" creationId="{8242E6DE-AA84-1B99-5BD9-8C85E2DA7DDA}"/>
          </ac:picMkLst>
        </pc:picChg>
        <pc:picChg chg="add del mod">
          <ac:chgData name="Ignacio Cancela Cilleruelo" userId="36846b8a-ef83-4601-9826-9f1d90612c4b" providerId="ADAL" clId="{D5890632-B09A-4879-AA07-2DD98614030A}" dt="2023-08-29T14:20:42.494" v="1720" actId="478"/>
          <ac:picMkLst>
            <pc:docMk/>
            <pc:sldMk cId="1762216166" sldId="256"/>
            <ac:picMk id="29" creationId="{9EC01EBB-3EDD-D204-3B7B-30CC8981B777}"/>
          </ac:picMkLst>
        </pc:picChg>
        <pc:picChg chg="add del mod">
          <ac:chgData name="Ignacio Cancela Cilleruelo" userId="36846b8a-ef83-4601-9826-9f1d90612c4b" providerId="ADAL" clId="{D5890632-B09A-4879-AA07-2DD98614030A}" dt="2023-09-03T10:33:56.535" v="2905" actId="478"/>
          <ac:picMkLst>
            <pc:docMk/>
            <pc:sldMk cId="1762216166" sldId="256"/>
            <ac:picMk id="30" creationId="{91E9876B-B161-6C7C-52C9-F68CBA6F0CCC}"/>
          </ac:picMkLst>
        </pc:picChg>
        <pc:picChg chg="add mod">
          <ac:chgData name="Ignacio Cancela Cilleruelo" userId="36846b8a-ef83-4601-9826-9f1d90612c4b" providerId="ADAL" clId="{D5890632-B09A-4879-AA07-2DD98614030A}" dt="2023-08-31T14:28:47.411" v="2512" actId="1076"/>
          <ac:picMkLst>
            <pc:docMk/>
            <pc:sldMk cId="1762216166" sldId="256"/>
            <ac:picMk id="31" creationId="{1C148870-B624-6BF0-4DF6-F0ED05354D37}"/>
          </ac:picMkLst>
        </pc:picChg>
        <pc:picChg chg="add mod">
          <ac:chgData name="Ignacio Cancela Cilleruelo" userId="36846b8a-ef83-4601-9826-9f1d90612c4b" providerId="ADAL" clId="{D5890632-B09A-4879-AA07-2DD98614030A}" dt="2023-08-31T14:28:47.411" v="2512" actId="1076"/>
          <ac:picMkLst>
            <pc:docMk/>
            <pc:sldMk cId="1762216166" sldId="256"/>
            <ac:picMk id="33" creationId="{3BE08180-71DD-A437-DBCF-15E9DB65844B}"/>
          </ac:picMkLst>
        </pc:picChg>
        <pc:picChg chg="add del mod">
          <ac:chgData name="Ignacio Cancela Cilleruelo" userId="36846b8a-ef83-4601-9826-9f1d90612c4b" providerId="ADAL" clId="{D5890632-B09A-4879-AA07-2DD98614030A}" dt="2023-08-29T14:28:05.905" v="1789" actId="478"/>
          <ac:picMkLst>
            <pc:docMk/>
            <pc:sldMk cId="1762216166" sldId="256"/>
            <ac:picMk id="35" creationId="{039A3A42-ACF2-9FA5-AE63-6672FDBA94BE}"/>
          </ac:picMkLst>
        </pc:picChg>
        <pc:picChg chg="add mod">
          <ac:chgData name="Ignacio Cancela Cilleruelo" userId="36846b8a-ef83-4601-9826-9f1d90612c4b" providerId="ADAL" clId="{D5890632-B09A-4879-AA07-2DD98614030A}" dt="2023-08-31T14:28:47.411" v="2512" actId="1076"/>
          <ac:picMkLst>
            <pc:docMk/>
            <pc:sldMk cId="1762216166" sldId="256"/>
            <ac:picMk id="37" creationId="{4256714F-5024-EABF-33FB-D3FD2E9B7146}"/>
          </ac:picMkLst>
        </pc:picChg>
      </pc:sldChg>
      <pc:sldChg chg="new del">
        <pc:chgData name="Ignacio Cancela Cilleruelo" userId="36846b8a-ef83-4601-9826-9f1d90612c4b" providerId="ADAL" clId="{D5890632-B09A-4879-AA07-2DD98614030A}" dt="2023-08-30T07:44:06.850" v="2217" actId="47"/>
        <pc:sldMkLst>
          <pc:docMk/>
          <pc:sldMk cId="3090180882" sldId="257"/>
        </pc:sldMkLst>
      </pc:sldChg>
      <pc:sldChg chg="new del">
        <pc:chgData name="Ignacio Cancela Cilleruelo" userId="36846b8a-ef83-4601-9826-9f1d90612c4b" providerId="ADAL" clId="{D5890632-B09A-4879-AA07-2DD98614030A}" dt="2023-08-30T07:44:19.317" v="2219" actId="47"/>
        <pc:sldMkLst>
          <pc:docMk/>
          <pc:sldMk cId="4239510925" sldId="257"/>
        </pc:sldMkLst>
      </pc:sldChg>
    </pc:docChg>
  </pc:docChgLst>
  <pc:docChgLst>
    <pc:chgData name="Ignacio Cancela Cilleruelo" userId="36846b8a-ef83-4601-9826-9f1d90612c4b" providerId="ADAL" clId="{90238945-CA38-48B3-B0E6-A9C0E849FA9D}"/>
    <pc:docChg chg="undo custSel addSld delSld modSld">
      <pc:chgData name="Ignacio Cancela Cilleruelo" userId="36846b8a-ef83-4601-9826-9f1d90612c4b" providerId="ADAL" clId="{90238945-CA38-48B3-B0E6-A9C0E849FA9D}" dt="2023-09-27T14:32:05.205" v="453" actId="47"/>
      <pc:docMkLst>
        <pc:docMk/>
      </pc:docMkLst>
      <pc:sldChg chg="addSp delSp modSp del mod">
        <pc:chgData name="Ignacio Cancela Cilleruelo" userId="36846b8a-ef83-4601-9826-9f1d90612c4b" providerId="ADAL" clId="{90238945-CA38-48B3-B0E6-A9C0E849FA9D}" dt="2023-09-27T14:32:05.205" v="453" actId="47"/>
        <pc:sldMkLst>
          <pc:docMk/>
          <pc:sldMk cId="2586376148" sldId="258"/>
        </pc:sldMkLst>
        <pc:spChg chg="add mod">
          <ac:chgData name="Ignacio Cancela Cilleruelo" userId="36846b8a-ef83-4601-9826-9f1d90612c4b" providerId="ADAL" clId="{90238945-CA38-48B3-B0E6-A9C0E849FA9D}" dt="2023-09-13T07:52:54.488" v="421" actId="1076"/>
          <ac:spMkLst>
            <pc:docMk/>
            <pc:sldMk cId="2586376148" sldId="258"/>
            <ac:spMk id="2" creationId="{704EDC65-4424-2C56-32F5-3CCD37B19A05}"/>
          </ac:spMkLst>
        </pc:spChg>
        <pc:spChg chg="del mod">
          <ac:chgData name="Ignacio Cancela Cilleruelo" userId="36846b8a-ef83-4601-9826-9f1d90612c4b" providerId="ADAL" clId="{90238945-CA38-48B3-B0E6-A9C0E849FA9D}" dt="2023-09-12T14:27:19.074" v="373" actId="21"/>
          <ac:spMkLst>
            <pc:docMk/>
            <pc:sldMk cId="2586376148" sldId="258"/>
            <ac:spMk id="6" creationId="{D75C8683-8B9C-B5B9-4ECD-A064A1AC44B3}"/>
          </ac:spMkLst>
        </pc:spChg>
        <pc:spChg chg="add mod">
          <ac:chgData name="Ignacio Cancela Cilleruelo" userId="36846b8a-ef83-4601-9826-9f1d90612c4b" providerId="ADAL" clId="{90238945-CA38-48B3-B0E6-A9C0E849FA9D}" dt="2023-09-12T08:55:33.164" v="245" actId="1076"/>
          <ac:spMkLst>
            <pc:docMk/>
            <pc:sldMk cId="2586376148" sldId="258"/>
            <ac:spMk id="8" creationId="{17A0767E-2D96-5A8D-D2BF-16F31FCEABA4}"/>
          </ac:spMkLst>
        </pc:spChg>
        <pc:spChg chg="add mod">
          <ac:chgData name="Ignacio Cancela Cilleruelo" userId="36846b8a-ef83-4601-9826-9f1d90612c4b" providerId="ADAL" clId="{90238945-CA38-48B3-B0E6-A9C0E849FA9D}" dt="2023-09-13T07:51:50.242" v="413" actId="1076"/>
          <ac:spMkLst>
            <pc:docMk/>
            <pc:sldMk cId="2586376148" sldId="258"/>
            <ac:spMk id="9" creationId="{6274FBE1-5E65-0F9C-81AD-A8218C584CE1}"/>
          </ac:spMkLst>
        </pc:spChg>
        <pc:spChg chg="mod">
          <ac:chgData name="Ignacio Cancela Cilleruelo" userId="36846b8a-ef83-4601-9826-9f1d90612c4b" providerId="ADAL" clId="{90238945-CA38-48B3-B0E6-A9C0E849FA9D}" dt="2023-09-13T08:08:13.125" v="430" actId="1076"/>
          <ac:spMkLst>
            <pc:docMk/>
            <pc:sldMk cId="2586376148" sldId="258"/>
            <ac:spMk id="10" creationId="{46D0C2D9-06C5-73DA-DE37-F4FEFCCC965F}"/>
          </ac:spMkLst>
        </pc:spChg>
        <pc:spChg chg="mod">
          <ac:chgData name="Ignacio Cancela Cilleruelo" userId="36846b8a-ef83-4601-9826-9f1d90612c4b" providerId="ADAL" clId="{90238945-CA38-48B3-B0E6-A9C0E849FA9D}" dt="2023-09-13T14:14:12.356" v="435" actId="14100"/>
          <ac:spMkLst>
            <pc:docMk/>
            <pc:sldMk cId="2586376148" sldId="258"/>
            <ac:spMk id="11" creationId="{93DA84D0-C7F8-984E-E813-4C9A8FA52341}"/>
          </ac:spMkLst>
        </pc:spChg>
        <pc:spChg chg="mod">
          <ac:chgData name="Ignacio Cancela Cilleruelo" userId="36846b8a-ef83-4601-9826-9f1d90612c4b" providerId="ADAL" clId="{90238945-CA38-48B3-B0E6-A9C0E849FA9D}" dt="2023-09-12T07:41:53.755" v="21" actId="1076"/>
          <ac:spMkLst>
            <pc:docMk/>
            <pc:sldMk cId="2586376148" sldId="258"/>
            <ac:spMk id="12" creationId="{D95DCB73-E3AB-2449-E03E-4EF5BD6AE7BC}"/>
          </ac:spMkLst>
        </pc:spChg>
        <pc:spChg chg="mod">
          <ac:chgData name="Ignacio Cancela Cilleruelo" userId="36846b8a-ef83-4601-9826-9f1d90612c4b" providerId="ADAL" clId="{90238945-CA38-48B3-B0E6-A9C0E849FA9D}" dt="2023-09-12T07:41:51.318" v="20" actId="1076"/>
          <ac:spMkLst>
            <pc:docMk/>
            <pc:sldMk cId="2586376148" sldId="258"/>
            <ac:spMk id="13" creationId="{2DDC1552-4058-3CEB-B44A-DD8C30A07E40}"/>
          </ac:spMkLst>
        </pc:spChg>
        <pc:spChg chg="mod">
          <ac:chgData name="Ignacio Cancela Cilleruelo" userId="36846b8a-ef83-4601-9826-9f1d90612c4b" providerId="ADAL" clId="{90238945-CA38-48B3-B0E6-A9C0E849FA9D}" dt="2023-09-13T08:44:40.400" v="433" actId="1076"/>
          <ac:spMkLst>
            <pc:docMk/>
            <pc:sldMk cId="2586376148" sldId="258"/>
            <ac:spMk id="16" creationId="{55AE2540-F03B-61B3-C6A9-38F6ED324547}"/>
          </ac:spMkLst>
        </pc:spChg>
        <pc:spChg chg="mod">
          <ac:chgData name="Ignacio Cancela Cilleruelo" userId="36846b8a-ef83-4601-9826-9f1d90612c4b" providerId="ADAL" clId="{90238945-CA38-48B3-B0E6-A9C0E849FA9D}" dt="2023-09-12T08:14:30.018" v="155" actId="1076"/>
          <ac:spMkLst>
            <pc:docMk/>
            <pc:sldMk cId="2586376148" sldId="258"/>
            <ac:spMk id="17" creationId="{400AD9EB-6608-B964-BF80-9F1D31633F0B}"/>
          </ac:spMkLst>
        </pc:spChg>
        <pc:spChg chg="mod">
          <ac:chgData name="Ignacio Cancela Cilleruelo" userId="36846b8a-ef83-4601-9826-9f1d90612c4b" providerId="ADAL" clId="{90238945-CA38-48B3-B0E6-A9C0E849FA9D}" dt="2023-09-12T08:19:53.816" v="190" actId="1076"/>
          <ac:spMkLst>
            <pc:docMk/>
            <pc:sldMk cId="2586376148" sldId="258"/>
            <ac:spMk id="18" creationId="{76059F9D-F236-B91C-2362-49DBC2FF15F6}"/>
          </ac:spMkLst>
        </pc:spChg>
        <pc:spChg chg="mod">
          <ac:chgData name="Ignacio Cancela Cilleruelo" userId="36846b8a-ef83-4601-9826-9f1d90612c4b" providerId="ADAL" clId="{90238945-CA38-48B3-B0E6-A9C0E849FA9D}" dt="2023-09-12T08:14:30.018" v="155" actId="1076"/>
          <ac:spMkLst>
            <pc:docMk/>
            <pc:sldMk cId="2586376148" sldId="258"/>
            <ac:spMk id="19" creationId="{640D4191-F994-12D8-F76C-CB7BF626A93A}"/>
          </ac:spMkLst>
        </pc:spChg>
        <pc:spChg chg="mod">
          <ac:chgData name="Ignacio Cancela Cilleruelo" userId="36846b8a-ef83-4601-9826-9f1d90612c4b" providerId="ADAL" clId="{90238945-CA38-48B3-B0E6-A9C0E849FA9D}" dt="2023-09-12T08:14:30.018" v="155" actId="1076"/>
          <ac:spMkLst>
            <pc:docMk/>
            <pc:sldMk cId="2586376148" sldId="258"/>
            <ac:spMk id="20" creationId="{8A181ACF-B2B5-C0BF-6002-760EFF6535EC}"/>
          </ac:spMkLst>
        </pc:spChg>
        <pc:spChg chg="mod">
          <ac:chgData name="Ignacio Cancela Cilleruelo" userId="36846b8a-ef83-4601-9826-9f1d90612c4b" providerId="ADAL" clId="{90238945-CA38-48B3-B0E6-A9C0E849FA9D}" dt="2023-09-12T08:19:53.816" v="190" actId="1076"/>
          <ac:spMkLst>
            <pc:docMk/>
            <pc:sldMk cId="2586376148" sldId="258"/>
            <ac:spMk id="21" creationId="{B43E763E-1E35-DF38-D5C6-D27C16F93CF6}"/>
          </ac:spMkLst>
        </pc:spChg>
        <pc:spChg chg="mod">
          <ac:chgData name="Ignacio Cancela Cilleruelo" userId="36846b8a-ef83-4601-9826-9f1d90612c4b" providerId="ADAL" clId="{90238945-CA38-48B3-B0E6-A9C0E849FA9D}" dt="2023-09-12T08:19:53.816" v="190" actId="1076"/>
          <ac:spMkLst>
            <pc:docMk/>
            <pc:sldMk cId="2586376148" sldId="258"/>
            <ac:spMk id="22" creationId="{611AF9EF-1101-8A82-F247-FD58DAEFCA7F}"/>
          </ac:spMkLst>
        </pc:spChg>
        <pc:spChg chg="mod">
          <ac:chgData name="Ignacio Cancela Cilleruelo" userId="36846b8a-ef83-4601-9826-9f1d90612c4b" providerId="ADAL" clId="{90238945-CA38-48B3-B0E6-A9C0E849FA9D}" dt="2023-09-13T08:08:19.542" v="431" actId="1076"/>
          <ac:spMkLst>
            <pc:docMk/>
            <pc:sldMk cId="2586376148" sldId="258"/>
            <ac:spMk id="27" creationId="{A546612D-A6F3-7AEB-A052-898E3F26FFA0}"/>
          </ac:spMkLst>
        </pc:spChg>
        <pc:spChg chg="mod">
          <ac:chgData name="Ignacio Cancela Cilleruelo" userId="36846b8a-ef83-4601-9826-9f1d90612c4b" providerId="ADAL" clId="{90238945-CA38-48B3-B0E6-A9C0E849FA9D}" dt="2023-09-12T08:22:06.581" v="212" actId="1076"/>
          <ac:spMkLst>
            <pc:docMk/>
            <pc:sldMk cId="2586376148" sldId="258"/>
            <ac:spMk id="28" creationId="{942CA3EA-7DD0-AF55-3EB5-DDC15D785CCB}"/>
          </ac:spMkLst>
        </pc:spChg>
        <pc:spChg chg="del mod">
          <ac:chgData name="Ignacio Cancela Cilleruelo" userId="36846b8a-ef83-4601-9826-9f1d90612c4b" providerId="ADAL" clId="{90238945-CA38-48B3-B0E6-A9C0E849FA9D}" dt="2023-09-12T08:55:18.238" v="243" actId="478"/>
          <ac:spMkLst>
            <pc:docMk/>
            <pc:sldMk cId="2586376148" sldId="258"/>
            <ac:spMk id="29" creationId="{DB5710D2-1BBD-69B9-458E-299A0E475C83}"/>
          </ac:spMkLst>
        </pc:spChg>
        <pc:spChg chg="mod">
          <ac:chgData name="Ignacio Cancela Cilleruelo" userId="36846b8a-ef83-4601-9826-9f1d90612c4b" providerId="ADAL" clId="{90238945-CA38-48B3-B0E6-A9C0E849FA9D}" dt="2023-09-12T08:22:06.581" v="212" actId="1076"/>
          <ac:spMkLst>
            <pc:docMk/>
            <pc:sldMk cId="2586376148" sldId="258"/>
            <ac:spMk id="30" creationId="{332F7651-5D22-08B5-68FF-51191AEA446F}"/>
          </ac:spMkLst>
        </pc:spChg>
        <pc:spChg chg="mod">
          <ac:chgData name="Ignacio Cancela Cilleruelo" userId="36846b8a-ef83-4601-9826-9f1d90612c4b" providerId="ADAL" clId="{90238945-CA38-48B3-B0E6-A9C0E849FA9D}" dt="2023-09-13T07:51:20.880" v="411" actId="1076"/>
          <ac:spMkLst>
            <pc:docMk/>
            <pc:sldMk cId="2586376148" sldId="258"/>
            <ac:spMk id="45" creationId="{53B661DD-4035-6354-5673-2A65ADEE44CF}"/>
          </ac:spMkLst>
        </pc:spChg>
        <pc:spChg chg="mod">
          <ac:chgData name="Ignacio Cancela Cilleruelo" userId="36846b8a-ef83-4601-9826-9f1d90612c4b" providerId="ADAL" clId="{90238945-CA38-48B3-B0E6-A9C0E849FA9D}" dt="2023-09-13T07:51:50.242" v="413" actId="1076"/>
          <ac:spMkLst>
            <pc:docMk/>
            <pc:sldMk cId="2586376148" sldId="258"/>
            <ac:spMk id="46" creationId="{B0A1AB80-9252-6C3A-4AFA-E2BC8E21BB58}"/>
          </ac:spMkLst>
        </pc:spChg>
        <pc:spChg chg="del mod">
          <ac:chgData name="Ignacio Cancela Cilleruelo" userId="36846b8a-ef83-4601-9826-9f1d90612c4b" providerId="ADAL" clId="{90238945-CA38-48B3-B0E6-A9C0E849FA9D}" dt="2023-09-12T08:55:37.494" v="246" actId="478"/>
          <ac:spMkLst>
            <pc:docMk/>
            <pc:sldMk cId="2586376148" sldId="258"/>
            <ac:spMk id="47" creationId="{67403FCE-939C-6CFF-74C8-EAEEACA14758}"/>
          </ac:spMkLst>
        </pc:spChg>
        <pc:spChg chg="mod">
          <ac:chgData name="Ignacio Cancela Cilleruelo" userId="36846b8a-ef83-4601-9826-9f1d90612c4b" providerId="ADAL" clId="{90238945-CA38-48B3-B0E6-A9C0E849FA9D}" dt="2023-09-13T07:51:50.242" v="413" actId="1076"/>
          <ac:spMkLst>
            <pc:docMk/>
            <pc:sldMk cId="2586376148" sldId="258"/>
            <ac:spMk id="48" creationId="{79A86BED-187E-C48B-4E86-2B8C8A4D95BA}"/>
          </ac:spMkLst>
        </pc:spChg>
        <pc:spChg chg="mod">
          <ac:chgData name="Ignacio Cancela Cilleruelo" userId="36846b8a-ef83-4601-9826-9f1d90612c4b" providerId="ADAL" clId="{90238945-CA38-48B3-B0E6-A9C0E849FA9D}" dt="2023-09-12T14:28:20.358" v="383" actId="113"/>
          <ac:spMkLst>
            <pc:docMk/>
            <pc:sldMk cId="2586376148" sldId="258"/>
            <ac:spMk id="52" creationId="{2C8396DD-ADF3-03CB-99C2-2CDFB7740E7E}"/>
          </ac:spMkLst>
        </pc:spChg>
        <pc:picChg chg="add mod">
          <ac:chgData name="Ignacio Cancela Cilleruelo" userId="36846b8a-ef83-4601-9826-9f1d90612c4b" providerId="ADAL" clId="{90238945-CA38-48B3-B0E6-A9C0E849FA9D}" dt="2023-09-13T07:56:15.856" v="422" actId="1076"/>
          <ac:picMkLst>
            <pc:docMk/>
            <pc:sldMk cId="2586376148" sldId="258"/>
            <ac:picMk id="3" creationId="{0648F11E-0FF6-B161-4A70-44DE5ABEC23D}"/>
          </ac:picMkLst>
        </pc:picChg>
        <pc:picChg chg="mod">
          <ac:chgData name="Ignacio Cancela Cilleruelo" userId="36846b8a-ef83-4601-9826-9f1d90612c4b" providerId="ADAL" clId="{90238945-CA38-48B3-B0E6-A9C0E849FA9D}" dt="2023-09-12T14:29:42.359" v="394" actId="1076"/>
          <ac:picMkLst>
            <pc:docMk/>
            <pc:sldMk cId="2586376148" sldId="258"/>
            <ac:picMk id="5" creationId="{0696F760-0952-D13A-3409-D6251EA3D4E1}"/>
          </ac:picMkLst>
        </pc:picChg>
        <pc:picChg chg="add mod">
          <ac:chgData name="Ignacio Cancela Cilleruelo" userId="36846b8a-ef83-4601-9826-9f1d90612c4b" providerId="ADAL" clId="{90238945-CA38-48B3-B0E6-A9C0E849FA9D}" dt="2023-09-13T07:52:48.785" v="420" actId="1076"/>
          <ac:picMkLst>
            <pc:docMk/>
            <pc:sldMk cId="2586376148" sldId="258"/>
            <ac:picMk id="7" creationId="{C6C30107-4B8C-2FD8-BCFA-64B0409C9FD8}"/>
          </ac:picMkLst>
        </pc:picChg>
        <pc:picChg chg="mod">
          <ac:chgData name="Ignacio Cancela Cilleruelo" userId="36846b8a-ef83-4601-9826-9f1d90612c4b" providerId="ADAL" clId="{90238945-CA38-48B3-B0E6-A9C0E849FA9D}" dt="2023-09-12T14:28:50.453" v="387" actId="1076"/>
          <ac:picMkLst>
            <pc:docMk/>
            <pc:sldMk cId="2586376148" sldId="258"/>
            <ac:picMk id="14" creationId="{06B8D597-E661-A40C-5463-D981E17619D7}"/>
          </ac:picMkLst>
        </pc:picChg>
        <pc:picChg chg="mod">
          <ac:chgData name="Ignacio Cancela Cilleruelo" userId="36846b8a-ef83-4601-9826-9f1d90612c4b" providerId="ADAL" clId="{90238945-CA38-48B3-B0E6-A9C0E849FA9D}" dt="2023-09-12T14:30:09.992" v="398" actId="14100"/>
          <ac:picMkLst>
            <pc:docMk/>
            <pc:sldMk cId="2586376148" sldId="258"/>
            <ac:picMk id="15" creationId="{848BBDD7-E68D-E829-82FC-6B823FA6E0D9}"/>
          </ac:picMkLst>
        </pc:picChg>
        <pc:picChg chg="mod">
          <ac:chgData name="Ignacio Cancela Cilleruelo" userId="36846b8a-ef83-4601-9826-9f1d90612c4b" providerId="ADAL" clId="{90238945-CA38-48B3-B0E6-A9C0E849FA9D}" dt="2023-09-13T07:49:26.316" v="409" actId="1076"/>
          <ac:picMkLst>
            <pc:docMk/>
            <pc:sldMk cId="2586376148" sldId="258"/>
            <ac:picMk id="24" creationId="{3186B0E9-44CE-7373-D3FA-D4536FF42DFB}"/>
          </ac:picMkLst>
        </pc:picChg>
        <pc:picChg chg="mod">
          <ac:chgData name="Ignacio Cancela Cilleruelo" userId="36846b8a-ef83-4601-9826-9f1d90612c4b" providerId="ADAL" clId="{90238945-CA38-48B3-B0E6-A9C0E849FA9D}" dt="2023-09-12T08:19:19.444" v="188" actId="14100"/>
          <ac:picMkLst>
            <pc:docMk/>
            <pc:sldMk cId="2586376148" sldId="258"/>
            <ac:picMk id="26" creationId="{5E5585B8-19DF-BD52-87EB-BAE597229B6B}"/>
          </ac:picMkLst>
        </pc:picChg>
        <pc:picChg chg="mod">
          <ac:chgData name="Ignacio Cancela Cilleruelo" userId="36846b8a-ef83-4601-9826-9f1d90612c4b" providerId="ADAL" clId="{90238945-CA38-48B3-B0E6-A9C0E849FA9D}" dt="2023-09-13T07:56:37.314" v="427" actId="1076"/>
          <ac:picMkLst>
            <pc:docMk/>
            <pc:sldMk cId="2586376148" sldId="258"/>
            <ac:picMk id="32" creationId="{B82D3638-9EBD-8537-382A-2B4652D59D16}"/>
          </ac:picMkLst>
        </pc:picChg>
        <pc:picChg chg="mod">
          <ac:chgData name="Ignacio Cancela Cilleruelo" userId="36846b8a-ef83-4601-9826-9f1d90612c4b" providerId="ADAL" clId="{90238945-CA38-48B3-B0E6-A9C0E849FA9D}" dt="2023-09-13T07:56:35.873" v="426" actId="14100"/>
          <ac:picMkLst>
            <pc:docMk/>
            <pc:sldMk cId="2586376148" sldId="258"/>
            <ac:picMk id="34" creationId="{58D373BD-4D9E-3649-A4FB-4FFD8833FC6B}"/>
          </ac:picMkLst>
        </pc:picChg>
        <pc:picChg chg="del">
          <ac:chgData name="Ignacio Cancela Cilleruelo" userId="36846b8a-ef83-4601-9826-9f1d90612c4b" providerId="ADAL" clId="{90238945-CA38-48B3-B0E6-A9C0E849FA9D}" dt="2023-09-12T14:25:13.305" v="261" actId="478"/>
          <ac:picMkLst>
            <pc:docMk/>
            <pc:sldMk cId="2586376148" sldId="258"/>
            <ac:picMk id="49" creationId="{2676DAE6-D1CF-DC48-3A7A-5B60D5147463}"/>
          </ac:picMkLst>
        </pc:picChg>
        <pc:picChg chg="del">
          <ac:chgData name="Ignacio Cancela Cilleruelo" userId="36846b8a-ef83-4601-9826-9f1d90612c4b" providerId="ADAL" clId="{90238945-CA38-48B3-B0E6-A9C0E849FA9D}" dt="2023-09-12T14:25:10.413" v="258" actId="478"/>
          <ac:picMkLst>
            <pc:docMk/>
            <pc:sldMk cId="2586376148" sldId="258"/>
            <ac:picMk id="50" creationId="{CF53C485-B95C-E53B-D486-13C911A24055}"/>
          </ac:picMkLst>
        </pc:picChg>
        <pc:picChg chg="mod">
          <ac:chgData name="Ignacio Cancela Cilleruelo" userId="36846b8a-ef83-4601-9826-9f1d90612c4b" providerId="ADAL" clId="{90238945-CA38-48B3-B0E6-A9C0E849FA9D}" dt="2023-09-12T14:26:46.548" v="368" actId="1076"/>
          <ac:picMkLst>
            <pc:docMk/>
            <pc:sldMk cId="2586376148" sldId="258"/>
            <ac:picMk id="51" creationId="{68247D33-F32A-0C3F-D056-D5D51B6C0D6F}"/>
          </ac:picMkLst>
        </pc:picChg>
        <pc:picChg chg="del">
          <ac:chgData name="Ignacio Cancela Cilleruelo" userId="36846b8a-ef83-4601-9826-9f1d90612c4b" providerId="ADAL" clId="{90238945-CA38-48B3-B0E6-A9C0E849FA9D}" dt="2023-09-12T08:51:12.601" v="234" actId="478"/>
          <ac:picMkLst>
            <pc:docMk/>
            <pc:sldMk cId="2586376148" sldId="258"/>
            <ac:picMk id="53" creationId="{0AFB2B9B-662D-E9DF-BFE6-29340CD27E76}"/>
          </ac:picMkLst>
        </pc:picChg>
        <pc:picChg chg="del">
          <ac:chgData name="Ignacio Cancela Cilleruelo" userId="36846b8a-ef83-4601-9826-9f1d90612c4b" providerId="ADAL" clId="{90238945-CA38-48B3-B0E6-A9C0E849FA9D}" dt="2023-09-12T07:47:35.077" v="40" actId="478"/>
          <ac:picMkLst>
            <pc:docMk/>
            <pc:sldMk cId="2586376148" sldId="258"/>
            <ac:picMk id="54" creationId="{BD4629FF-179E-AB05-9309-CC9EF341C3BD}"/>
          </ac:picMkLst>
        </pc:picChg>
      </pc:sldChg>
      <pc:sldChg chg="modSp add mod">
        <pc:chgData name="Ignacio Cancela Cilleruelo" userId="36846b8a-ef83-4601-9826-9f1d90612c4b" providerId="ADAL" clId="{90238945-CA38-48B3-B0E6-A9C0E849FA9D}" dt="2023-09-22T07:09:27.728" v="452" actId="1076"/>
        <pc:sldMkLst>
          <pc:docMk/>
          <pc:sldMk cId="86367277" sldId="259"/>
        </pc:sldMkLst>
        <pc:spChg chg="mod">
          <ac:chgData name="Ignacio Cancela Cilleruelo" userId="36846b8a-ef83-4601-9826-9f1d90612c4b" providerId="ADAL" clId="{90238945-CA38-48B3-B0E6-A9C0E849FA9D}" dt="2023-09-22T07:08:26.949" v="451" actId="1076"/>
          <ac:spMkLst>
            <pc:docMk/>
            <pc:sldMk cId="86367277" sldId="259"/>
            <ac:spMk id="52" creationId="{2C8396DD-ADF3-03CB-99C2-2CDFB7740E7E}"/>
          </ac:spMkLst>
        </pc:spChg>
        <pc:picChg chg="mod">
          <ac:chgData name="Ignacio Cancela Cilleruelo" userId="36846b8a-ef83-4601-9826-9f1d90612c4b" providerId="ADAL" clId="{90238945-CA38-48B3-B0E6-A9C0E849FA9D}" dt="2023-09-22T07:09:27.728" v="452" actId="1076"/>
          <ac:picMkLst>
            <pc:docMk/>
            <pc:sldMk cId="86367277" sldId="259"/>
            <ac:picMk id="51" creationId="{68247D33-F32A-0C3F-D056-D5D51B6C0D6F}"/>
          </ac:picMkLst>
        </pc:picChg>
      </pc:sldChg>
      <pc:sldChg chg="del">
        <pc:chgData name="Ignacio Cancela Cilleruelo" userId="36846b8a-ef83-4601-9826-9f1d90612c4b" providerId="ADAL" clId="{90238945-CA38-48B3-B0E6-A9C0E849FA9D}" dt="2023-09-12T08:51:59.446" v="242" actId="47"/>
        <pc:sldMkLst>
          <pc:docMk/>
          <pc:sldMk cId="3885283029" sldId="259"/>
        </pc:sldMkLst>
      </pc:sldChg>
      <pc:sldChg chg="del">
        <pc:chgData name="Ignacio Cancela Cilleruelo" userId="36846b8a-ef83-4601-9826-9f1d90612c4b" providerId="ADAL" clId="{90238945-CA38-48B3-B0E6-A9C0E849FA9D}" dt="2023-09-13T14:10:40.825" v="434" actId="47"/>
        <pc:sldMkLst>
          <pc:docMk/>
          <pc:sldMk cId="14822614" sldId="26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31332" y="3499590"/>
            <a:ext cx="12821761" cy="7444669"/>
          </a:xfrm>
        </p:spPr>
        <p:txBody>
          <a:bodyPr anchor="b"/>
          <a:lstStyle>
            <a:lvl1pPr algn="ctr">
              <a:defRPr sz="9898"/>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85553" y="11231355"/>
            <a:ext cx="11313319" cy="5162758"/>
          </a:xfrm>
        </p:spPr>
        <p:txBody>
          <a:bodyPr/>
          <a:lstStyle>
            <a:lvl1pPr marL="0" indent="0" algn="ctr">
              <a:buNone/>
              <a:defRPr sz="3959"/>
            </a:lvl1pPr>
            <a:lvl2pPr marL="754243" indent="0" algn="ctr">
              <a:buNone/>
              <a:defRPr sz="3299"/>
            </a:lvl2pPr>
            <a:lvl3pPr marL="1508486" indent="0" algn="ctr">
              <a:buNone/>
              <a:defRPr sz="2969"/>
            </a:lvl3pPr>
            <a:lvl4pPr marL="2262729" indent="0" algn="ctr">
              <a:buNone/>
              <a:defRPr sz="2640"/>
            </a:lvl4pPr>
            <a:lvl5pPr marL="3016971" indent="0" algn="ctr">
              <a:buNone/>
              <a:defRPr sz="2640"/>
            </a:lvl5pPr>
            <a:lvl6pPr marL="3771214" indent="0" algn="ctr">
              <a:buNone/>
              <a:defRPr sz="2640"/>
            </a:lvl6pPr>
            <a:lvl7pPr marL="4525457" indent="0" algn="ctr">
              <a:buNone/>
              <a:defRPr sz="2640"/>
            </a:lvl7pPr>
            <a:lvl8pPr marL="5279700" indent="0" algn="ctr">
              <a:buNone/>
              <a:defRPr sz="2640"/>
            </a:lvl8pPr>
            <a:lvl9pPr marL="6033943" indent="0" algn="ctr">
              <a:buNone/>
              <a:defRPr sz="264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DAAAB4-2DE5-495B-A82B-96D4D0870A9B}" type="datetimeFigureOut">
              <a:rPr lang="es-ES" smtClean="0"/>
              <a:t>27/09/2023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3710555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DAAAB4-2DE5-495B-A82B-96D4D0870A9B}" type="datetimeFigureOut">
              <a:rPr lang="es-ES" smtClean="0"/>
              <a:t>27/09/2023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4169878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794793" y="1138480"/>
            <a:ext cx="3252579" cy="1812163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37055" y="1138480"/>
            <a:ext cx="9569182" cy="1812163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DAAAB4-2DE5-495B-A82B-96D4D0870A9B}" type="datetimeFigureOut">
              <a:rPr lang="es-ES" smtClean="0"/>
              <a:t>27/09/2023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4120593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DAAAB4-2DE5-495B-A82B-96D4D0870A9B}" type="datetimeFigureOut">
              <a:rPr lang="es-ES" smtClean="0"/>
              <a:t>27/09/2023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489349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29198" y="5331063"/>
            <a:ext cx="13010317" cy="8894992"/>
          </a:xfrm>
        </p:spPr>
        <p:txBody>
          <a:bodyPr anchor="b"/>
          <a:lstStyle>
            <a:lvl1pPr>
              <a:defRPr sz="9898"/>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9198" y="14310205"/>
            <a:ext cx="13010317" cy="4677666"/>
          </a:xfrm>
        </p:spPr>
        <p:txBody>
          <a:bodyPr/>
          <a:lstStyle>
            <a:lvl1pPr marL="0" indent="0">
              <a:buNone/>
              <a:defRPr sz="3959">
                <a:solidFill>
                  <a:schemeClr val="tx1"/>
                </a:solidFill>
              </a:defRPr>
            </a:lvl1pPr>
            <a:lvl2pPr marL="754243" indent="0">
              <a:buNone/>
              <a:defRPr sz="3299">
                <a:solidFill>
                  <a:schemeClr val="tx1">
                    <a:tint val="75000"/>
                  </a:schemeClr>
                </a:solidFill>
              </a:defRPr>
            </a:lvl2pPr>
            <a:lvl3pPr marL="1508486" indent="0">
              <a:buNone/>
              <a:defRPr sz="2969">
                <a:solidFill>
                  <a:schemeClr val="tx1">
                    <a:tint val="75000"/>
                  </a:schemeClr>
                </a:solidFill>
              </a:defRPr>
            </a:lvl3pPr>
            <a:lvl4pPr marL="2262729" indent="0">
              <a:buNone/>
              <a:defRPr sz="2640">
                <a:solidFill>
                  <a:schemeClr val="tx1">
                    <a:tint val="75000"/>
                  </a:schemeClr>
                </a:solidFill>
              </a:defRPr>
            </a:lvl4pPr>
            <a:lvl5pPr marL="3016971" indent="0">
              <a:buNone/>
              <a:defRPr sz="2640">
                <a:solidFill>
                  <a:schemeClr val="tx1">
                    <a:tint val="75000"/>
                  </a:schemeClr>
                </a:solidFill>
              </a:defRPr>
            </a:lvl5pPr>
            <a:lvl6pPr marL="3771214" indent="0">
              <a:buNone/>
              <a:defRPr sz="2640">
                <a:solidFill>
                  <a:schemeClr val="tx1">
                    <a:tint val="75000"/>
                  </a:schemeClr>
                </a:solidFill>
              </a:defRPr>
            </a:lvl6pPr>
            <a:lvl7pPr marL="4525457" indent="0">
              <a:buNone/>
              <a:defRPr sz="2640">
                <a:solidFill>
                  <a:schemeClr val="tx1">
                    <a:tint val="75000"/>
                  </a:schemeClr>
                </a:solidFill>
              </a:defRPr>
            </a:lvl7pPr>
            <a:lvl8pPr marL="5279700" indent="0">
              <a:buNone/>
              <a:defRPr sz="2640">
                <a:solidFill>
                  <a:schemeClr val="tx1">
                    <a:tint val="75000"/>
                  </a:schemeClr>
                </a:solidFill>
              </a:defRPr>
            </a:lvl8pPr>
            <a:lvl9pPr marL="6033943" indent="0">
              <a:buNone/>
              <a:defRPr sz="264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DAAAB4-2DE5-495B-A82B-96D4D0870A9B}" type="datetimeFigureOut">
              <a:rPr lang="es-ES" smtClean="0"/>
              <a:t>27/09/2023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29549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37054" y="5692400"/>
            <a:ext cx="6410881" cy="13567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636490" y="5692400"/>
            <a:ext cx="6410881" cy="13567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DAAAB4-2DE5-495B-A82B-96D4D0870A9B}" type="datetimeFigureOut">
              <a:rPr lang="es-ES" smtClean="0"/>
              <a:t>27/09/2023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2712418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039019" y="1138485"/>
            <a:ext cx="13010317" cy="413317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39021" y="5241960"/>
            <a:ext cx="6381418" cy="2569003"/>
          </a:xfrm>
        </p:spPr>
        <p:txBody>
          <a:bodyPr anchor="b"/>
          <a:lstStyle>
            <a:lvl1pPr marL="0" indent="0">
              <a:buNone/>
              <a:defRPr sz="3959" b="1"/>
            </a:lvl1pPr>
            <a:lvl2pPr marL="754243" indent="0">
              <a:buNone/>
              <a:defRPr sz="3299" b="1"/>
            </a:lvl2pPr>
            <a:lvl3pPr marL="1508486" indent="0">
              <a:buNone/>
              <a:defRPr sz="2969" b="1"/>
            </a:lvl3pPr>
            <a:lvl4pPr marL="2262729" indent="0">
              <a:buNone/>
              <a:defRPr sz="2640" b="1"/>
            </a:lvl4pPr>
            <a:lvl5pPr marL="3016971" indent="0">
              <a:buNone/>
              <a:defRPr sz="2640" b="1"/>
            </a:lvl5pPr>
            <a:lvl6pPr marL="3771214" indent="0">
              <a:buNone/>
              <a:defRPr sz="2640" b="1"/>
            </a:lvl6pPr>
            <a:lvl7pPr marL="4525457" indent="0">
              <a:buNone/>
              <a:defRPr sz="2640" b="1"/>
            </a:lvl7pPr>
            <a:lvl8pPr marL="5279700" indent="0">
              <a:buNone/>
              <a:defRPr sz="2640" b="1"/>
            </a:lvl8pPr>
            <a:lvl9pPr marL="6033943" indent="0">
              <a:buNone/>
              <a:defRPr sz="2640" b="1"/>
            </a:lvl9pPr>
          </a:lstStyle>
          <a:p>
            <a:pPr lvl="0"/>
            <a:r>
              <a:rPr lang="es-ES"/>
              <a:t>Haga clic para modificar los estilos de texto del patrón</a:t>
            </a:r>
          </a:p>
        </p:txBody>
      </p:sp>
      <p:sp>
        <p:nvSpPr>
          <p:cNvPr id="4" name="Content Placeholder 3"/>
          <p:cNvSpPr>
            <a:spLocks noGrp="1"/>
          </p:cNvSpPr>
          <p:nvPr>
            <p:ph sz="half" idx="2"/>
          </p:nvPr>
        </p:nvSpPr>
        <p:spPr>
          <a:xfrm>
            <a:off x="1039021" y="7810963"/>
            <a:ext cx="6381418" cy="1148875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636491" y="5241960"/>
            <a:ext cx="6412845" cy="2569003"/>
          </a:xfrm>
        </p:spPr>
        <p:txBody>
          <a:bodyPr anchor="b"/>
          <a:lstStyle>
            <a:lvl1pPr marL="0" indent="0">
              <a:buNone/>
              <a:defRPr sz="3959" b="1"/>
            </a:lvl1pPr>
            <a:lvl2pPr marL="754243" indent="0">
              <a:buNone/>
              <a:defRPr sz="3299" b="1"/>
            </a:lvl2pPr>
            <a:lvl3pPr marL="1508486" indent="0">
              <a:buNone/>
              <a:defRPr sz="2969" b="1"/>
            </a:lvl3pPr>
            <a:lvl4pPr marL="2262729" indent="0">
              <a:buNone/>
              <a:defRPr sz="2640" b="1"/>
            </a:lvl4pPr>
            <a:lvl5pPr marL="3016971" indent="0">
              <a:buNone/>
              <a:defRPr sz="2640" b="1"/>
            </a:lvl5pPr>
            <a:lvl6pPr marL="3771214" indent="0">
              <a:buNone/>
              <a:defRPr sz="2640" b="1"/>
            </a:lvl6pPr>
            <a:lvl7pPr marL="4525457" indent="0">
              <a:buNone/>
              <a:defRPr sz="2640" b="1"/>
            </a:lvl7pPr>
            <a:lvl8pPr marL="5279700" indent="0">
              <a:buNone/>
              <a:defRPr sz="2640" b="1"/>
            </a:lvl8pPr>
            <a:lvl9pPr marL="6033943" indent="0">
              <a:buNone/>
              <a:defRPr sz="2640" b="1"/>
            </a:lvl9pPr>
          </a:lstStyle>
          <a:p>
            <a:pPr lvl="0"/>
            <a:r>
              <a:rPr lang="es-ES"/>
              <a:t>Haga clic para modificar los estilos de texto del patrón</a:t>
            </a:r>
          </a:p>
        </p:txBody>
      </p:sp>
      <p:sp>
        <p:nvSpPr>
          <p:cNvPr id="6" name="Content Placeholder 5"/>
          <p:cNvSpPr>
            <a:spLocks noGrp="1"/>
          </p:cNvSpPr>
          <p:nvPr>
            <p:ph sz="quarter" idx="4"/>
          </p:nvPr>
        </p:nvSpPr>
        <p:spPr>
          <a:xfrm>
            <a:off x="7636491" y="7810963"/>
            <a:ext cx="6412845" cy="1148875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DAAAB4-2DE5-495B-A82B-96D4D0870A9B}" type="datetimeFigureOut">
              <a:rPr lang="es-ES" smtClean="0"/>
              <a:t>27/09/2023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1233640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DAAAB4-2DE5-495B-A82B-96D4D0870A9B}" type="datetimeFigureOut">
              <a:rPr lang="es-ES" smtClean="0"/>
              <a:t>27/09/2023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353406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DAAAB4-2DE5-495B-A82B-96D4D0870A9B}" type="datetimeFigureOut">
              <a:rPr lang="es-ES" smtClean="0"/>
              <a:t>27/09/2023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3040015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39019" y="1425575"/>
            <a:ext cx="4865120" cy="4989513"/>
          </a:xfrm>
        </p:spPr>
        <p:txBody>
          <a:bodyPr anchor="b"/>
          <a:lstStyle>
            <a:lvl1pPr>
              <a:defRPr sz="5279"/>
            </a:lvl1pPr>
          </a:lstStyle>
          <a:p>
            <a:r>
              <a:rPr lang="es-ES"/>
              <a:t>Haga clic para modificar el estilo de título del patrón</a:t>
            </a:r>
            <a:endParaRPr lang="en-US" dirty="0"/>
          </a:p>
        </p:txBody>
      </p:sp>
      <p:sp>
        <p:nvSpPr>
          <p:cNvPr id="3" name="Content Placeholder 2"/>
          <p:cNvSpPr>
            <a:spLocks noGrp="1"/>
          </p:cNvSpPr>
          <p:nvPr>
            <p:ph idx="1"/>
          </p:nvPr>
        </p:nvSpPr>
        <p:spPr>
          <a:xfrm>
            <a:off x="6412845" y="3078850"/>
            <a:ext cx="7636490" cy="15196234"/>
          </a:xfrm>
        </p:spPr>
        <p:txBody>
          <a:bodyPr/>
          <a:lstStyle>
            <a:lvl1pPr>
              <a:defRPr sz="5279"/>
            </a:lvl1pPr>
            <a:lvl2pPr>
              <a:defRPr sz="4619"/>
            </a:lvl2pPr>
            <a:lvl3pPr>
              <a:defRPr sz="3959"/>
            </a:lvl3pPr>
            <a:lvl4pPr>
              <a:defRPr sz="3299"/>
            </a:lvl4pPr>
            <a:lvl5pPr>
              <a:defRPr sz="3299"/>
            </a:lvl5pPr>
            <a:lvl6pPr>
              <a:defRPr sz="3299"/>
            </a:lvl6pPr>
            <a:lvl7pPr>
              <a:defRPr sz="3299"/>
            </a:lvl7pPr>
            <a:lvl8pPr>
              <a:defRPr sz="3299"/>
            </a:lvl8pPr>
            <a:lvl9pPr>
              <a:defRPr sz="3299"/>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39019" y="6415088"/>
            <a:ext cx="4865120" cy="11884743"/>
          </a:xfrm>
        </p:spPr>
        <p:txBody>
          <a:bodyPr/>
          <a:lstStyle>
            <a:lvl1pPr marL="0" indent="0">
              <a:buNone/>
              <a:defRPr sz="2640"/>
            </a:lvl1pPr>
            <a:lvl2pPr marL="754243" indent="0">
              <a:buNone/>
              <a:defRPr sz="2310"/>
            </a:lvl2pPr>
            <a:lvl3pPr marL="1508486" indent="0">
              <a:buNone/>
              <a:defRPr sz="1980"/>
            </a:lvl3pPr>
            <a:lvl4pPr marL="2262729" indent="0">
              <a:buNone/>
              <a:defRPr sz="1650"/>
            </a:lvl4pPr>
            <a:lvl5pPr marL="3016971" indent="0">
              <a:buNone/>
              <a:defRPr sz="1650"/>
            </a:lvl5pPr>
            <a:lvl6pPr marL="3771214" indent="0">
              <a:buNone/>
              <a:defRPr sz="1650"/>
            </a:lvl6pPr>
            <a:lvl7pPr marL="4525457" indent="0">
              <a:buNone/>
              <a:defRPr sz="1650"/>
            </a:lvl7pPr>
            <a:lvl8pPr marL="5279700" indent="0">
              <a:buNone/>
              <a:defRPr sz="1650"/>
            </a:lvl8pPr>
            <a:lvl9pPr marL="6033943" indent="0">
              <a:buNone/>
              <a:defRPr sz="16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DAAAB4-2DE5-495B-A82B-96D4D0870A9B}" type="datetimeFigureOut">
              <a:rPr lang="es-ES" smtClean="0"/>
              <a:t>27/09/2023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3976404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39019" y="1425575"/>
            <a:ext cx="4865120" cy="4989513"/>
          </a:xfrm>
        </p:spPr>
        <p:txBody>
          <a:bodyPr anchor="b"/>
          <a:lstStyle>
            <a:lvl1pPr>
              <a:defRPr sz="5279"/>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412845" y="3078850"/>
            <a:ext cx="7636490" cy="15196234"/>
          </a:xfrm>
        </p:spPr>
        <p:txBody>
          <a:bodyPr anchor="t"/>
          <a:lstStyle>
            <a:lvl1pPr marL="0" indent="0">
              <a:buNone/>
              <a:defRPr sz="5279"/>
            </a:lvl1pPr>
            <a:lvl2pPr marL="754243" indent="0">
              <a:buNone/>
              <a:defRPr sz="4619"/>
            </a:lvl2pPr>
            <a:lvl3pPr marL="1508486" indent="0">
              <a:buNone/>
              <a:defRPr sz="3959"/>
            </a:lvl3pPr>
            <a:lvl4pPr marL="2262729" indent="0">
              <a:buNone/>
              <a:defRPr sz="3299"/>
            </a:lvl4pPr>
            <a:lvl5pPr marL="3016971" indent="0">
              <a:buNone/>
              <a:defRPr sz="3299"/>
            </a:lvl5pPr>
            <a:lvl6pPr marL="3771214" indent="0">
              <a:buNone/>
              <a:defRPr sz="3299"/>
            </a:lvl6pPr>
            <a:lvl7pPr marL="4525457" indent="0">
              <a:buNone/>
              <a:defRPr sz="3299"/>
            </a:lvl7pPr>
            <a:lvl8pPr marL="5279700" indent="0">
              <a:buNone/>
              <a:defRPr sz="3299"/>
            </a:lvl8pPr>
            <a:lvl9pPr marL="6033943" indent="0">
              <a:buNone/>
              <a:defRPr sz="3299"/>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39019" y="6415088"/>
            <a:ext cx="4865120" cy="11884743"/>
          </a:xfrm>
        </p:spPr>
        <p:txBody>
          <a:bodyPr/>
          <a:lstStyle>
            <a:lvl1pPr marL="0" indent="0">
              <a:buNone/>
              <a:defRPr sz="2640"/>
            </a:lvl1pPr>
            <a:lvl2pPr marL="754243" indent="0">
              <a:buNone/>
              <a:defRPr sz="2310"/>
            </a:lvl2pPr>
            <a:lvl3pPr marL="1508486" indent="0">
              <a:buNone/>
              <a:defRPr sz="1980"/>
            </a:lvl3pPr>
            <a:lvl4pPr marL="2262729" indent="0">
              <a:buNone/>
              <a:defRPr sz="1650"/>
            </a:lvl4pPr>
            <a:lvl5pPr marL="3016971" indent="0">
              <a:buNone/>
              <a:defRPr sz="1650"/>
            </a:lvl5pPr>
            <a:lvl6pPr marL="3771214" indent="0">
              <a:buNone/>
              <a:defRPr sz="1650"/>
            </a:lvl6pPr>
            <a:lvl7pPr marL="4525457" indent="0">
              <a:buNone/>
              <a:defRPr sz="1650"/>
            </a:lvl7pPr>
            <a:lvl8pPr marL="5279700" indent="0">
              <a:buNone/>
              <a:defRPr sz="1650"/>
            </a:lvl8pPr>
            <a:lvl9pPr marL="6033943" indent="0">
              <a:buNone/>
              <a:defRPr sz="16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DAAAB4-2DE5-495B-A82B-96D4D0870A9B}" type="datetimeFigureOut">
              <a:rPr lang="es-ES" smtClean="0"/>
              <a:t>27/09/2023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C972A7B-64C6-4C9A-BCFE-3385D10E77BF}" type="slidenum">
              <a:rPr lang="es-ES" smtClean="0"/>
              <a:t>‹Nº›</a:t>
            </a:fld>
            <a:endParaRPr lang="es-ES"/>
          </a:p>
        </p:txBody>
      </p:sp>
    </p:spTree>
    <p:extLst>
      <p:ext uri="{BB962C8B-B14F-4D97-AF65-F5344CB8AC3E}">
        <p14:creationId xmlns:p14="http://schemas.microsoft.com/office/powerpoint/2010/main" val="164429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7054" y="1138485"/>
            <a:ext cx="13010317" cy="4133179"/>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37054" y="5692400"/>
            <a:ext cx="13010317" cy="1356771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7054" y="19819457"/>
            <a:ext cx="3393996" cy="1138480"/>
          </a:xfrm>
          <a:prstGeom prst="rect">
            <a:avLst/>
          </a:prstGeom>
        </p:spPr>
        <p:txBody>
          <a:bodyPr vert="horz" lIns="91440" tIns="45720" rIns="91440" bIns="45720" rtlCol="0" anchor="ctr"/>
          <a:lstStyle>
            <a:lvl1pPr algn="l">
              <a:defRPr sz="1980">
                <a:solidFill>
                  <a:schemeClr val="tx1">
                    <a:tint val="75000"/>
                  </a:schemeClr>
                </a:solidFill>
              </a:defRPr>
            </a:lvl1pPr>
          </a:lstStyle>
          <a:p>
            <a:fld id="{03DAAAB4-2DE5-495B-A82B-96D4D0870A9B}" type="datetimeFigureOut">
              <a:rPr lang="es-ES" smtClean="0"/>
              <a:t>27/09/2023</a:t>
            </a:fld>
            <a:endParaRPr lang="es-ES"/>
          </a:p>
        </p:txBody>
      </p:sp>
      <p:sp>
        <p:nvSpPr>
          <p:cNvPr id="5" name="Footer Placeholder 4"/>
          <p:cNvSpPr>
            <a:spLocks noGrp="1"/>
          </p:cNvSpPr>
          <p:nvPr>
            <p:ph type="ftr" sz="quarter" idx="3"/>
          </p:nvPr>
        </p:nvSpPr>
        <p:spPr>
          <a:xfrm>
            <a:off x="4996716" y="19819457"/>
            <a:ext cx="5090993" cy="1138480"/>
          </a:xfrm>
          <a:prstGeom prst="rect">
            <a:avLst/>
          </a:prstGeom>
        </p:spPr>
        <p:txBody>
          <a:bodyPr vert="horz" lIns="91440" tIns="45720" rIns="91440" bIns="45720" rtlCol="0" anchor="ctr"/>
          <a:lstStyle>
            <a:lvl1pPr algn="ctr">
              <a:defRPr sz="198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10653375" y="19819457"/>
            <a:ext cx="3393996" cy="1138480"/>
          </a:xfrm>
          <a:prstGeom prst="rect">
            <a:avLst/>
          </a:prstGeom>
        </p:spPr>
        <p:txBody>
          <a:bodyPr vert="horz" lIns="91440" tIns="45720" rIns="91440" bIns="45720" rtlCol="0" anchor="ctr"/>
          <a:lstStyle>
            <a:lvl1pPr algn="r">
              <a:defRPr sz="1980">
                <a:solidFill>
                  <a:schemeClr val="tx1">
                    <a:tint val="75000"/>
                  </a:schemeClr>
                </a:solidFill>
              </a:defRPr>
            </a:lvl1pPr>
          </a:lstStyle>
          <a:p>
            <a:fld id="{AC972A7B-64C6-4C9A-BCFE-3385D10E77BF}" type="slidenum">
              <a:rPr lang="es-ES" smtClean="0"/>
              <a:t>‹Nº›</a:t>
            </a:fld>
            <a:endParaRPr lang="es-ES"/>
          </a:p>
        </p:txBody>
      </p:sp>
    </p:spTree>
    <p:extLst>
      <p:ext uri="{BB962C8B-B14F-4D97-AF65-F5344CB8AC3E}">
        <p14:creationId xmlns:p14="http://schemas.microsoft.com/office/powerpoint/2010/main" val="23101327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508486" rtl="0" eaLnBrk="1" latinLnBrk="0" hangingPunct="1">
        <a:lnSpc>
          <a:spcPct val="90000"/>
        </a:lnSpc>
        <a:spcBef>
          <a:spcPct val="0"/>
        </a:spcBef>
        <a:buNone/>
        <a:defRPr sz="7259" kern="1200">
          <a:solidFill>
            <a:schemeClr val="tx1"/>
          </a:solidFill>
          <a:latin typeface="+mj-lt"/>
          <a:ea typeface="+mj-ea"/>
          <a:cs typeface="+mj-cs"/>
        </a:defRPr>
      </a:lvl1pPr>
    </p:titleStyle>
    <p:bodyStyle>
      <a:lvl1pPr marL="377121" indent="-377121" algn="l" defTabSz="1508486" rtl="0" eaLnBrk="1" latinLnBrk="0" hangingPunct="1">
        <a:lnSpc>
          <a:spcPct val="90000"/>
        </a:lnSpc>
        <a:spcBef>
          <a:spcPts val="1650"/>
        </a:spcBef>
        <a:buFont typeface="Arial" panose="020B0604020202020204" pitchFamily="34" charset="0"/>
        <a:buChar char="•"/>
        <a:defRPr sz="4619" kern="1200">
          <a:solidFill>
            <a:schemeClr val="tx1"/>
          </a:solidFill>
          <a:latin typeface="+mn-lt"/>
          <a:ea typeface="+mn-ea"/>
          <a:cs typeface="+mn-cs"/>
        </a:defRPr>
      </a:lvl1pPr>
      <a:lvl2pPr marL="1131364" indent="-377121" algn="l" defTabSz="1508486" rtl="0" eaLnBrk="1" latinLnBrk="0" hangingPunct="1">
        <a:lnSpc>
          <a:spcPct val="90000"/>
        </a:lnSpc>
        <a:spcBef>
          <a:spcPts val="825"/>
        </a:spcBef>
        <a:buFont typeface="Arial" panose="020B0604020202020204" pitchFamily="34" charset="0"/>
        <a:buChar char="•"/>
        <a:defRPr sz="3959" kern="1200">
          <a:solidFill>
            <a:schemeClr val="tx1"/>
          </a:solidFill>
          <a:latin typeface="+mn-lt"/>
          <a:ea typeface="+mn-ea"/>
          <a:cs typeface="+mn-cs"/>
        </a:defRPr>
      </a:lvl2pPr>
      <a:lvl3pPr marL="1885607" indent="-377121" algn="l" defTabSz="1508486" rtl="0" eaLnBrk="1" latinLnBrk="0" hangingPunct="1">
        <a:lnSpc>
          <a:spcPct val="90000"/>
        </a:lnSpc>
        <a:spcBef>
          <a:spcPts val="825"/>
        </a:spcBef>
        <a:buFont typeface="Arial" panose="020B0604020202020204" pitchFamily="34" charset="0"/>
        <a:buChar char="•"/>
        <a:defRPr sz="3299" kern="1200">
          <a:solidFill>
            <a:schemeClr val="tx1"/>
          </a:solidFill>
          <a:latin typeface="+mn-lt"/>
          <a:ea typeface="+mn-ea"/>
          <a:cs typeface="+mn-cs"/>
        </a:defRPr>
      </a:lvl3pPr>
      <a:lvl4pPr marL="2639850" indent="-377121" algn="l" defTabSz="1508486" rtl="0" eaLnBrk="1" latinLnBrk="0" hangingPunct="1">
        <a:lnSpc>
          <a:spcPct val="90000"/>
        </a:lnSpc>
        <a:spcBef>
          <a:spcPts val="825"/>
        </a:spcBef>
        <a:buFont typeface="Arial" panose="020B0604020202020204" pitchFamily="34" charset="0"/>
        <a:buChar char="•"/>
        <a:defRPr sz="2969" kern="1200">
          <a:solidFill>
            <a:schemeClr val="tx1"/>
          </a:solidFill>
          <a:latin typeface="+mn-lt"/>
          <a:ea typeface="+mn-ea"/>
          <a:cs typeface="+mn-cs"/>
        </a:defRPr>
      </a:lvl4pPr>
      <a:lvl5pPr marL="3394093" indent="-377121" algn="l" defTabSz="1508486" rtl="0" eaLnBrk="1" latinLnBrk="0" hangingPunct="1">
        <a:lnSpc>
          <a:spcPct val="90000"/>
        </a:lnSpc>
        <a:spcBef>
          <a:spcPts val="825"/>
        </a:spcBef>
        <a:buFont typeface="Arial" panose="020B0604020202020204" pitchFamily="34" charset="0"/>
        <a:buChar char="•"/>
        <a:defRPr sz="2969" kern="1200">
          <a:solidFill>
            <a:schemeClr val="tx1"/>
          </a:solidFill>
          <a:latin typeface="+mn-lt"/>
          <a:ea typeface="+mn-ea"/>
          <a:cs typeface="+mn-cs"/>
        </a:defRPr>
      </a:lvl5pPr>
      <a:lvl6pPr marL="4148336" indent="-377121" algn="l" defTabSz="1508486" rtl="0" eaLnBrk="1" latinLnBrk="0" hangingPunct="1">
        <a:lnSpc>
          <a:spcPct val="90000"/>
        </a:lnSpc>
        <a:spcBef>
          <a:spcPts val="825"/>
        </a:spcBef>
        <a:buFont typeface="Arial" panose="020B0604020202020204" pitchFamily="34" charset="0"/>
        <a:buChar char="•"/>
        <a:defRPr sz="2969" kern="1200">
          <a:solidFill>
            <a:schemeClr val="tx1"/>
          </a:solidFill>
          <a:latin typeface="+mn-lt"/>
          <a:ea typeface="+mn-ea"/>
          <a:cs typeface="+mn-cs"/>
        </a:defRPr>
      </a:lvl6pPr>
      <a:lvl7pPr marL="4902578" indent="-377121" algn="l" defTabSz="1508486" rtl="0" eaLnBrk="1" latinLnBrk="0" hangingPunct="1">
        <a:lnSpc>
          <a:spcPct val="90000"/>
        </a:lnSpc>
        <a:spcBef>
          <a:spcPts val="825"/>
        </a:spcBef>
        <a:buFont typeface="Arial" panose="020B0604020202020204" pitchFamily="34" charset="0"/>
        <a:buChar char="•"/>
        <a:defRPr sz="2969" kern="1200">
          <a:solidFill>
            <a:schemeClr val="tx1"/>
          </a:solidFill>
          <a:latin typeface="+mn-lt"/>
          <a:ea typeface="+mn-ea"/>
          <a:cs typeface="+mn-cs"/>
        </a:defRPr>
      </a:lvl7pPr>
      <a:lvl8pPr marL="5656821" indent="-377121" algn="l" defTabSz="1508486" rtl="0" eaLnBrk="1" latinLnBrk="0" hangingPunct="1">
        <a:lnSpc>
          <a:spcPct val="90000"/>
        </a:lnSpc>
        <a:spcBef>
          <a:spcPts val="825"/>
        </a:spcBef>
        <a:buFont typeface="Arial" panose="020B0604020202020204" pitchFamily="34" charset="0"/>
        <a:buChar char="•"/>
        <a:defRPr sz="2969" kern="1200">
          <a:solidFill>
            <a:schemeClr val="tx1"/>
          </a:solidFill>
          <a:latin typeface="+mn-lt"/>
          <a:ea typeface="+mn-ea"/>
          <a:cs typeface="+mn-cs"/>
        </a:defRPr>
      </a:lvl8pPr>
      <a:lvl9pPr marL="6411064" indent="-377121" algn="l" defTabSz="1508486" rtl="0" eaLnBrk="1" latinLnBrk="0" hangingPunct="1">
        <a:lnSpc>
          <a:spcPct val="90000"/>
        </a:lnSpc>
        <a:spcBef>
          <a:spcPts val="825"/>
        </a:spcBef>
        <a:buFont typeface="Arial" panose="020B0604020202020204" pitchFamily="34" charset="0"/>
        <a:buChar char="•"/>
        <a:defRPr sz="2969" kern="1200">
          <a:solidFill>
            <a:schemeClr val="tx1"/>
          </a:solidFill>
          <a:latin typeface="+mn-lt"/>
          <a:ea typeface="+mn-ea"/>
          <a:cs typeface="+mn-cs"/>
        </a:defRPr>
      </a:lvl9pPr>
    </p:bodyStyle>
    <p:otherStyle>
      <a:defPPr>
        <a:defRPr lang="en-US"/>
      </a:defPPr>
      <a:lvl1pPr marL="0" algn="l" defTabSz="1508486" rtl="0" eaLnBrk="1" latinLnBrk="0" hangingPunct="1">
        <a:defRPr sz="2969" kern="1200">
          <a:solidFill>
            <a:schemeClr val="tx1"/>
          </a:solidFill>
          <a:latin typeface="+mn-lt"/>
          <a:ea typeface="+mn-ea"/>
          <a:cs typeface="+mn-cs"/>
        </a:defRPr>
      </a:lvl1pPr>
      <a:lvl2pPr marL="754243" algn="l" defTabSz="1508486" rtl="0" eaLnBrk="1" latinLnBrk="0" hangingPunct="1">
        <a:defRPr sz="2969" kern="1200">
          <a:solidFill>
            <a:schemeClr val="tx1"/>
          </a:solidFill>
          <a:latin typeface="+mn-lt"/>
          <a:ea typeface="+mn-ea"/>
          <a:cs typeface="+mn-cs"/>
        </a:defRPr>
      </a:lvl2pPr>
      <a:lvl3pPr marL="1508486" algn="l" defTabSz="1508486" rtl="0" eaLnBrk="1" latinLnBrk="0" hangingPunct="1">
        <a:defRPr sz="2969" kern="1200">
          <a:solidFill>
            <a:schemeClr val="tx1"/>
          </a:solidFill>
          <a:latin typeface="+mn-lt"/>
          <a:ea typeface="+mn-ea"/>
          <a:cs typeface="+mn-cs"/>
        </a:defRPr>
      </a:lvl3pPr>
      <a:lvl4pPr marL="2262729" algn="l" defTabSz="1508486" rtl="0" eaLnBrk="1" latinLnBrk="0" hangingPunct="1">
        <a:defRPr sz="2969" kern="1200">
          <a:solidFill>
            <a:schemeClr val="tx1"/>
          </a:solidFill>
          <a:latin typeface="+mn-lt"/>
          <a:ea typeface="+mn-ea"/>
          <a:cs typeface="+mn-cs"/>
        </a:defRPr>
      </a:lvl4pPr>
      <a:lvl5pPr marL="3016971" algn="l" defTabSz="1508486" rtl="0" eaLnBrk="1" latinLnBrk="0" hangingPunct="1">
        <a:defRPr sz="2969" kern="1200">
          <a:solidFill>
            <a:schemeClr val="tx1"/>
          </a:solidFill>
          <a:latin typeface="+mn-lt"/>
          <a:ea typeface="+mn-ea"/>
          <a:cs typeface="+mn-cs"/>
        </a:defRPr>
      </a:lvl5pPr>
      <a:lvl6pPr marL="3771214" algn="l" defTabSz="1508486" rtl="0" eaLnBrk="1" latinLnBrk="0" hangingPunct="1">
        <a:defRPr sz="2969" kern="1200">
          <a:solidFill>
            <a:schemeClr val="tx1"/>
          </a:solidFill>
          <a:latin typeface="+mn-lt"/>
          <a:ea typeface="+mn-ea"/>
          <a:cs typeface="+mn-cs"/>
        </a:defRPr>
      </a:lvl6pPr>
      <a:lvl7pPr marL="4525457" algn="l" defTabSz="1508486" rtl="0" eaLnBrk="1" latinLnBrk="0" hangingPunct="1">
        <a:defRPr sz="2969" kern="1200">
          <a:solidFill>
            <a:schemeClr val="tx1"/>
          </a:solidFill>
          <a:latin typeface="+mn-lt"/>
          <a:ea typeface="+mn-ea"/>
          <a:cs typeface="+mn-cs"/>
        </a:defRPr>
      </a:lvl7pPr>
      <a:lvl8pPr marL="5279700" algn="l" defTabSz="1508486" rtl="0" eaLnBrk="1" latinLnBrk="0" hangingPunct="1">
        <a:defRPr sz="2969" kern="1200">
          <a:solidFill>
            <a:schemeClr val="tx1"/>
          </a:solidFill>
          <a:latin typeface="+mn-lt"/>
          <a:ea typeface="+mn-ea"/>
          <a:cs typeface="+mn-cs"/>
        </a:defRPr>
      </a:lvl8pPr>
      <a:lvl9pPr marL="6033943" algn="l" defTabSz="1508486" rtl="0" eaLnBrk="1" latinLnBrk="0" hangingPunct="1">
        <a:defRPr sz="29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n 14" descr="Imagen que contiene persona, interior, mujer, niño&#10;&#10;Descripción generada automáticamente">
            <a:extLst>
              <a:ext uri="{FF2B5EF4-FFF2-40B4-BE49-F238E27FC236}">
                <a16:creationId xmlns:a16="http://schemas.microsoft.com/office/drawing/2014/main" id="{848BBDD7-E68D-E829-82FC-6B823FA6E0D9}"/>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l="10017"/>
          <a:stretch/>
        </p:blipFill>
        <p:spPr>
          <a:xfrm>
            <a:off x="7944" y="3546094"/>
            <a:ext cx="15068538" cy="17454803"/>
          </a:xfrm>
          <a:prstGeom prst="rect">
            <a:avLst/>
          </a:prstGeom>
        </p:spPr>
      </p:pic>
      <p:pic>
        <p:nvPicPr>
          <p:cNvPr id="5" name="Imagen 4" descr="Un dibujo de un perro&#10;&#10;Descripción generada automáticamente con confianza media">
            <a:extLst>
              <a:ext uri="{FF2B5EF4-FFF2-40B4-BE49-F238E27FC236}">
                <a16:creationId xmlns:a16="http://schemas.microsoft.com/office/drawing/2014/main" id="{0696F760-0952-D13A-3409-D6251EA3D4E1}"/>
              </a:ext>
            </a:extLst>
          </p:cNvPr>
          <p:cNvPicPr>
            <a:picLocks noChangeAspect="1"/>
          </p:cNvPicPr>
          <p:nvPr/>
        </p:nvPicPr>
        <p:blipFill rotWithShape="1">
          <a:blip r:embed="rId3">
            <a:extLst>
              <a:ext uri="{28A0092B-C50C-407E-A947-70E740481C1C}">
                <a14:useLocalDpi xmlns:a14="http://schemas.microsoft.com/office/drawing/2010/main" val="0"/>
              </a:ext>
            </a:extLst>
          </a:blip>
          <a:srcRect l="10805" t="6672" r="14070" b="3992"/>
          <a:stretch/>
        </p:blipFill>
        <p:spPr>
          <a:xfrm>
            <a:off x="127714" y="191158"/>
            <a:ext cx="3060748" cy="1213251"/>
          </a:xfrm>
          <a:prstGeom prst="rect">
            <a:avLst/>
          </a:prstGeom>
        </p:spPr>
      </p:pic>
      <p:sp>
        <p:nvSpPr>
          <p:cNvPr id="11" name="CuadroTexto 10">
            <a:extLst>
              <a:ext uri="{FF2B5EF4-FFF2-40B4-BE49-F238E27FC236}">
                <a16:creationId xmlns:a16="http://schemas.microsoft.com/office/drawing/2014/main" id="{93DA84D0-C7F8-984E-E813-4C9A8FA52341}"/>
              </a:ext>
            </a:extLst>
          </p:cNvPr>
          <p:cNvSpPr txBox="1"/>
          <p:nvPr/>
        </p:nvSpPr>
        <p:spPr>
          <a:xfrm>
            <a:off x="3474583" y="290036"/>
            <a:ext cx="11278263" cy="2174024"/>
          </a:xfrm>
          <a:prstGeom prst="rect">
            <a:avLst/>
          </a:prstGeom>
          <a:noFill/>
        </p:spPr>
        <p:txBody>
          <a:bodyPr wrap="square" rtlCol="0">
            <a:spAutoFit/>
          </a:bodyPr>
          <a:lstStyle/>
          <a:p>
            <a:pPr algn="ctr"/>
            <a:r>
              <a:rPr lang="es-ES" sz="3382" b="1" cap="small" dirty="0" err="1">
                <a:latin typeface="Arial" panose="020B0604020202020204" pitchFamily="34" charset="0"/>
                <a:cs typeface="Arial" panose="020B0604020202020204" pitchFamily="34" charset="0"/>
              </a:rPr>
              <a:t>Immediate</a:t>
            </a:r>
            <a:r>
              <a:rPr lang="es-ES" sz="3382" b="1" cap="small" dirty="0">
                <a:latin typeface="Arial" panose="020B0604020202020204" pitchFamily="34" charset="0"/>
                <a:cs typeface="Arial" panose="020B0604020202020204" pitchFamily="34" charset="0"/>
              </a:rPr>
              <a:t> </a:t>
            </a:r>
            <a:r>
              <a:rPr lang="es-ES" sz="3382" b="1" cap="small" dirty="0" err="1">
                <a:latin typeface="Arial" panose="020B0604020202020204" pitchFamily="34" charset="0"/>
                <a:cs typeface="Arial" panose="020B0604020202020204" pitchFamily="34" charset="0"/>
              </a:rPr>
              <a:t>Changes</a:t>
            </a:r>
            <a:r>
              <a:rPr lang="es-ES" sz="3382" b="1" cap="small" dirty="0">
                <a:latin typeface="Arial" panose="020B0604020202020204" pitchFamily="34" charset="0"/>
                <a:cs typeface="Arial" panose="020B0604020202020204" pitchFamily="34" charset="0"/>
              </a:rPr>
              <a:t> In </a:t>
            </a:r>
            <a:r>
              <a:rPr lang="es-ES" sz="3382" b="1" cap="small" dirty="0" err="1">
                <a:latin typeface="Arial" panose="020B0604020202020204" pitchFamily="34" charset="0"/>
                <a:cs typeface="Arial" panose="020B0604020202020204" pitchFamily="34" charset="0"/>
              </a:rPr>
              <a:t>Quantitative</a:t>
            </a:r>
            <a:r>
              <a:rPr lang="es-ES" sz="3382" b="1" cap="small" dirty="0">
                <a:latin typeface="Arial" panose="020B0604020202020204" pitchFamily="34" charset="0"/>
                <a:cs typeface="Arial" panose="020B0604020202020204" pitchFamily="34" charset="0"/>
              </a:rPr>
              <a:t> </a:t>
            </a:r>
            <a:r>
              <a:rPr lang="es-ES" sz="3382" b="1" cap="small" dirty="0" err="1">
                <a:latin typeface="Arial" panose="020B0604020202020204" pitchFamily="34" charset="0"/>
                <a:cs typeface="Arial" panose="020B0604020202020204" pitchFamily="34" charset="0"/>
              </a:rPr>
              <a:t>Shear</a:t>
            </a:r>
            <a:r>
              <a:rPr lang="es-ES" sz="3382" b="1" cap="small" dirty="0">
                <a:latin typeface="Arial" panose="020B0604020202020204" pitchFamily="34" charset="0"/>
                <a:cs typeface="Arial" panose="020B0604020202020204" pitchFamily="34" charset="0"/>
              </a:rPr>
              <a:t>-Wave </a:t>
            </a:r>
            <a:r>
              <a:rPr lang="es-ES" sz="3382" b="1" cap="small" dirty="0" err="1">
                <a:latin typeface="Arial" panose="020B0604020202020204" pitchFamily="34" charset="0"/>
                <a:cs typeface="Arial" panose="020B0604020202020204" pitchFamily="34" charset="0"/>
              </a:rPr>
              <a:t>Elastography</a:t>
            </a:r>
            <a:r>
              <a:rPr lang="es-ES" sz="3382" b="1" cap="small" dirty="0">
                <a:latin typeface="Arial" panose="020B0604020202020204" pitchFamily="34" charset="0"/>
                <a:cs typeface="Arial" panose="020B0604020202020204" pitchFamily="34" charset="0"/>
              </a:rPr>
              <a:t> After </a:t>
            </a:r>
            <a:r>
              <a:rPr lang="es-ES" sz="3382" b="1" cap="small" dirty="0" err="1">
                <a:latin typeface="Arial" panose="020B0604020202020204" pitchFamily="34" charset="0"/>
                <a:cs typeface="Arial" panose="020B0604020202020204" pitchFamily="34" charset="0"/>
              </a:rPr>
              <a:t>Ultrasound-Guided</a:t>
            </a:r>
            <a:r>
              <a:rPr lang="es-ES" sz="3382" b="1" cap="small" dirty="0">
                <a:latin typeface="Arial" panose="020B0604020202020204" pitchFamily="34" charset="0"/>
                <a:cs typeface="Arial" panose="020B0604020202020204" pitchFamily="34" charset="0"/>
              </a:rPr>
              <a:t> </a:t>
            </a:r>
            <a:r>
              <a:rPr lang="es-ES" sz="3382" b="1" cap="small" dirty="0" err="1">
                <a:latin typeface="Arial" panose="020B0604020202020204" pitchFamily="34" charset="0"/>
                <a:cs typeface="Arial" panose="020B0604020202020204" pitchFamily="34" charset="0"/>
              </a:rPr>
              <a:t>Percutaneous</a:t>
            </a:r>
            <a:r>
              <a:rPr lang="es-ES" sz="3382" b="1" cap="small" dirty="0">
                <a:latin typeface="Arial" panose="020B0604020202020204" pitchFamily="34" charset="0"/>
                <a:cs typeface="Arial" panose="020B0604020202020204" pitchFamily="34" charset="0"/>
              </a:rPr>
              <a:t>  </a:t>
            </a:r>
            <a:r>
              <a:rPr lang="es-ES" sz="3382" b="1" cap="small" dirty="0" err="1">
                <a:latin typeface="Arial" panose="020B0604020202020204" pitchFamily="34" charset="0"/>
                <a:cs typeface="Arial" panose="020B0604020202020204" pitchFamily="34" charset="0"/>
              </a:rPr>
              <a:t>Electrolysis</a:t>
            </a:r>
            <a:r>
              <a:rPr lang="es-ES" sz="3382" b="1" cap="small" dirty="0">
                <a:latin typeface="Arial" panose="020B0604020202020204" pitchFamily="34" charset="0"/>
                <a:cs typeface="Arial" panose="020B0604020202020204" pitchFamily="34" charset="0"/>
              </a:rPr>
              <a:t> In </a:t>
            </a:r>
            <a:r>
              <a:rPr lang="es-ES" sz="3382" b="1" cap="small" dirty="0" err="1">
                <a:latin typeface="Arial" panose="020B0604020202020204" pitchFamily="34" charset="0"/>
                <a:cs typeface="Arial" panose="020B0604020202020204" pitchFamily="34" charset="0"/>
              </a:rPr>
              <a:t>Supraspinatus</a:t>
            </a:r>
            <a:r>
              <a:rPr lang="es-ES" sz="3382" b="1" cap="small" dirty="0">
                <a:latin typeface="Arial" panose="020B0604020202020204" pitchFamily="34" charset="0"/>
                <a:cs typeface="Arial" panose="020B0604020202020204" pitchFamily="34" charset="0"/>
              </a:rPr>
              <a:t> </a:t>
            </a:r>
            <a:r>
              <a:rPr lang="es-ES" sz="3382" b="1" cap="small" dirty="0" err="1">
                <a:latin typeface="Arial" panose="020B0604020202020204" pitchFamily="34" charset="0"/>
                <a:cs typeface="Arial" panose="020B0604020202020204" pitchFamily="34" charset="0"/>
              </a:rPr>
              <a:t>Tendinopathy</a:t>
            </a:r>
            <a:r>
              <a:rPr lang="es-ES" sz="3382" b="1" cap="small" dirty="0">
                <a:latin typeface="Arial" panose="020B0604020202020204" pitchFamily="34" charset="0"/>
                <a:cs typeface="Arial" panose="020B0604020202020204" pitchFamily="34" charset="0"/>
              </a:rPr>
              <a:t>: A Case </a:t>
            </a:r>
            <a:r>
              <a:rPr lang="es-ES" sz="3382" b="1" cap="small" dirty="0" err="1">
                <a:latin typeface="Arial" panose="020B0604020202020204" pitchFamily="34" charset="0"/>
                <a:cs typeface="Arial" panose="020B0604020202020204" pitchFamily="34" charset="0"/>
              </a:rPr>
              <a:t>Report</a:t>
            </a:r>
            <a:endParaRPr lang="es-ES" sz="3382" b="1" cap="small" dirty="0">
              <a:latin typeface="Arial" panose="020B0604020202020204" pitchFamily="34" charset="0"/>
              <a:cs typeface="Arial" panose="020B0604020202020204" pitchFamily="34" charset="0"/>
            </a:endParaRPr>
          </a:p>
        </p:txBody>
      </p:sp>
      <p:sp>
        <p:nvSpPr>
          <p:cNvPr id="12" name="3 Rectángulo">
            <a:extLst>
              <a:ext uri="{FF2B5EF4-FFF2-40B4-BE49-F238E27FC236}">
                <a16:creationId xmlns:a16="http://schemas.microsoft.com/office/drawing/2014/main" id="{D95DCB73-E3AB-2449-E03E-4EF5BD6AE7BC}"/>
              </a:ext>
            </a:extLst>
          </p:cNvPr>
          <p:cNvSpPr>
            <a:spLocks noChangeArrowheads="1"/>
          </p:cNvSpPr>
          <p:nvPr/>
        </p:nvSpPr>
        <p:spPr bwMode="auto">
          <a:xfrm>
            <a:off x="476694" y="2476509"/>
            <a:ext cx="13901327" cy="49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8766" tIns="49384" rIns="98766" bIns="49384">
            <a:spAutoFit/>
          </a:bodyPr>
          <a:lstStyle/>
          <a:p>
            <a:pPr algn="ctr" defTabSz="644356" eaLnBrk="0" fontAlgn="base" hangingPunct="0">
              <a:spcBef>
                <a:spcPct val="0"/>
              </a:spcBef>
              <a:spcAft>
                <a:spcPct val="0"/>
              </a:spcAft>
            </a:pPr>
            <a:r>
              <a:rPr lang="es-ES" altLang="es-ES" sz="2537" dirty="0">
                <a:solidFill>
                  <a:srgbClr val="000000"/>
                </a:solidFill>
                <a:latin typeface="Arial" panose="020B0604020202020204" pitchFamily="34" charset="0"/>
                <a:ea typeface="ＭＳ Ｐゴシック" charset="-128"/>
                <a:cs typeface="Arial" panose="020B0604020202020204" pitchFamily="34" charset="0"/>
              </a:rPr>
              <a:t>Cancela-Cilleruelo I</a:t>
            </a:r>
            <a:r>
              <a:rPr lang="es-ES" altLang="es-ES" sz="2537" baseline="30000" dirty="0">
                <a:solidFill>
                  <a:srgbClr val="000000"/>
                </a:solidFill>
                <a:latin typeface="Arial" panose="020B0604020202020204" pitchFamily="34" charset="0"/>
                <a:ea typeface="ＭＳ Ｐゴシック" charset="-128"/>
                <a:cs typeface="Arial" panose="020B0604020202020204" pitchFamily="34" charset="0"/>
              </a:rPr>
              <a:t>1,2</a:t>
            </a:r>
            <a:r>
              <a:rPr lang="es-ES" altLang="es-ES" sz="2537" dirty="0">
                <a:solidFill>
                  <a:srgbClr val="000000"/>
                </a:solidFill>
                <a:latin typeface="Arial" panose="020B0604020202020204" pitchFamily="34" charset="0"/>
                <a:ea typeface="ＭＳ Ｐゴシック" charset="-128"/>
                <a:cs typeface="Arial" panose="020B0604020202020204" pitchFamily="34" charset="0"/>
              </a:rPr>
              <a:t>, Fernández-de-las-Peñas C</a:t>
            </a:r>
            <a:r>
              <a:rPr lang="es-ES" altLang="es-ES" sz="2537" baseline="30000" dirty="0">
                <a:solidFill>
                  <a:srgbClr val="000000"/>
                </a:solidFill>
                <a:latin typeface="Arial" panose="020B0604020202020204" pitchFamily="34" charset="0"/>
                <a:ea typeface="ＭＳ Ｐゴシック" charset="-128"/>
                <a:cs typeface="Arial" panose="020B0604020202020204" pitchFamily="34" charset="0"/>
              </a:rPr>
              <a:t>2</a:t>
            </a:r>
            <a:r>
              <a:rPr lang="es-ES" altLang="es-ES" sz="2537" dirty="0">
                <a:solidFill>
                  <a:srgbClr val="000000"/>
                </a:solidFill>
                <a:latin typeface="Arial" panose="020B0604020202020204" pitchFamily="34" charset="0"/>
                <a:ea typeface="ＭＳ Ｐゴシック" charset="-128"/>
                <a:cs typeface="Arial" panose="020B0604020202020204" pitchFamily="34" charset="0"/>
              </a:rPr>
              <a:t>, Rodríguez-Jiménez J</a:t>
            </a:r>
            <a:r>
              <a:rPr lang="es-ES" altLang="es-ES" sz="2537" baseline="30000" dirty="0">
                <a:solidFill>
                  <a:srgbClr val="000000"/>
                </a:solidFill>
                <a:latin typeface="Arial" panose="020B0604020202020204" pitchFamily="34" charset="0"/>
                <a:ea typeface="ＭＳ Ｐゴシック" charset="-128"/>
                <a:cs typeface="Arial" panose="020B0604020202020204" pitchFamily="34" charset="0"/>
              </a:rPr>
              <a:t>2</a:t>
            </a:r>
            <a:r>
              <a:rPr lang="es-ES" altLang="es-ES" sz="2537" dirty="0">
                <a:solidFill>
                  <a:srgbClr val="000000"/>
                </a:solidFill>
                <a:latin typeface="Arial" panose="020B0604020202020204" pitchFamily="34" charset="0"/>
                <a:ea typeface="ＭＳ Ｐゴシック" charset="-128"/>
                <a:cs typeface="Arial" panose="020B0604020202020204" pitchFamily="34" charset="0"/>
              </a:rPr>
              <a:t>, Arias-</a:t>
            </a:r>
            <a:r>
              <a:rPr lang="es-ES" altLang="es-ES" sz="2537" dirty="0" err="1">
                <a:solidFill>
                  <a:srgbClr val="000000"/>
                </a:solidFill>
                <a:latin typeface="Arial" panose="020B0604020202020204" pitchFamily="34" charset="0"/>
                <a:ea typeface="ＭＳ Ｐゴシック" charset="-128"/>
                <a:cs typeface="Arial" panose="020B0604020202020204" pitchFamily="34" charset="0"/>
              </a:rPr>
              <a:t>Buría</a:t>
            </a:r>
            <a:r>
              <a:rPr lang="es-ES" altLang="es-ES" sz="2537" dirty="0">
                <a:solidFill>
                  <a:srgbClr val="000000"/>
                </a:solidFill>
                <a:latin typeface="Arial" panose="020B0604020202020204" pitchFamily="34" charset="0"/>
                <a:ea typeface="ＭＳ Ｐゴシック" charset="-128"/>
                <a:cs typeface="Arial" panose="020B0604020202020204" pitchFamily="34" charset="0"/>
              </a:rPr>
              <a:t> JL</a:t>
            </a:r>
            <a:r>
              <a:rPr lang="es-ES" altLang="es-ES" sz="2537" baseline="30000" dirty="0">
                <a:solidFill>
                  <a:srgbClr val="000000"/>
                </a:solidFill>
                <a:latin typeface="Arial" panose="020B0604020202020204" pitchFamily="34" charset="0"/>
                <a:ea typeface="ＭＳ Ｐゴシック" charset="-128"/>
                <a:cs typeface="Arial" panose="020B0604020202020204" pitchFamily="34" charset="0"/>
              </a:rPr>
              <a:t>2</a:t>
            </a:r>
            <a:r>
              <a:rPr lang="es-ES" altLang="es-ES" sz="2537" dirty="0">
                <a:solidFill>
                  <a:srgbClr val="000000"/>
                </a:solidFill>
                <a:latin typeface="Arial" panose="020B0604020202020204" pitchFamily="34" charset="0"/>
                <a:ea typeface="ＭＳ Ｐゴシック" charset="-128"/>
                <a:cs typeface="Arial" panose="020B0604020202020204" pitchFamily="34" charset="0"/>
              </a:rPr>
              <a:t>.</a:t>
            </a:r>
          </a:p>
        </p:txBody>
      </p:sp>
      <p:sp>
        <p:nvSpPr>
          <p:cNvPr id="13" name="4 Rectángulo">
            <a:extLst>
              <a:ext uri="{FF2B5EF4-FFF2-40B4-BE49-F238E27FC236}">
                <a16:creationId xmlns:a16="http://schemas.microsoft.com/office/drawing/2014/main" id="{2DDC1552-4058-3CEB-B44A-DD8C30A07E40}"/>
              </a:ext>
            </a:extLst>
          </p:cNvPr>
          <p:cNvSpPr>
            <a:spLocks noChangeArrowheads="1"/>
          </p:cNvSpPr>
          <p:nvPr/>
        </p:nvSpPr>
        <p:spPr bwMode="auto">
          <a:xfrm>
            <a:off x="279703" y="2925843"/>
            <a:ext cx="14295310" cy="62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8766" tIns="49384" rIns="98766" bIns="49384">
            <a:spAutoFit/>
          </a:bodyPr>
          <a:lstStyle/>
          <a:p>
            <a:pPr algn="ctr" defTabSz="644356" eaLnBrk="0" fontAlgn="base" hangingPunct="0">
              <a:spcBef>
                <a:spcPct val="0"/>
              </a:spcBef>
              <a:spcAft>
                <a:spcPct val="0"/>
              </a:spcAft>
            </a:pPr>
            <a:r>
              <a:rPr lang="es-ES" altLang="es-ES" sz="1691" baseline="30000" dirty="0">
                <a:solidFill>
                  <a:srgbClr val="000000"/>
                </a:solidFill>
                <a:latin typeface="Arial" panose="020B0604020202020204" pitchFamily="34" charset="0"/>
                <a:ea typeface="ＭＳ Ｐゴシック" charset="-128"/>
                <a:cs typeface="Arial" panose="020B0604020202020204" pitchFamily="34" charset="0"/>
              </a:rPr>
              <a:t>1 </a:t>
            </a:r>
            <a:r>
              <a:rPr lang="es-ES" altLang="es-ES" sz="1691" dirty="0">
                <a:solidFill>
                  <a:srgbClr val="000000"/>
                </a:solidFill>
                <a:latin typeface="Arial" panose="020B0604020202020204" pitchFamily="34" charset="0"/>
                <a:ea typeface="ＭＳ Ｐゴシック" charset="-128"/>
                <a:cs typeface="Arial" panose="020B0604020202020204" pitchFamily="34" charset="0"/>
              </a:rPr>
              <a:t>International Doctoral </a:t>
            </a:r>
            <a:r>
              <a:rPr lang="es-ES" altLang="es-ES" sz="1691" dirty="0" err="1">
                <a:solidFill>
                  <a:srgbClr val="000000"/>
                </a:solidFill>
                <a:latin typeface="Arial" panose="020B0604020202020204" pitchFamily="34" charset="0"/>
                <a:ea typeface="ＭＳ Ｐゴシック" charset="-128"/>
                <a:cs typeface="Arial" panose="020B0604020202020204" pitchFamily="34" charset="0"/>
              </a:rPr>
              <a:t>School</a:t>
            </a:r>
            <a:r>
              <a:rPr lang="es-ES" altLang="es-ES" sz="1691" dirty="0">
                <a:solidFill>
                  <a:srgbClr val="000000"/>
                </a:solidFill>
                <a:latin typeface="Arial" panose="020B0604020202020204" pitchFamily="34" charset="0"/>
                <a:ea typeface="ＭＳ Ｐゴシック" charset="-128"/>
                <a:cs typeface="Arial" panose="020B0604020202020204" pitchFamily="34" charset="0"/>
              </a:rPr>
              <a:t>, Rey Juan Carlos </a:t>
            </a:r>
            <a:r>
              <a:rPr lang="es-ES" altLang="es-ES" sz="1691" dirty="0" err="1">
                <a:solidFill>
                  <a:srgbClr val="000000"/>
                </a:solidFill>
                <a:latin typeface="Arial" panose="020B0604020202020204" pitchFamily="34" charset="0"/>
                <a:ea typeface="ＭＳ Ｐゴシック" charset="-128"/>
                <a:cs typeface="Arial" panose="020B0604020202020204" pitchFamily="34" charset="0"/>
              </a:rPr>
              <a:t>University</a:t>
            </a:r>
            <a:r>
              <a:rPr lang="es-ES" altLang="es-ES" sz="1691" dirty="0">
                <a:solidFill>
                  <a:srgbClr val="000000"/>
                </a:solidFill>
                <a:latin typeface="Arial" panose="020B0604020202020204" pitchFamily="34" charset="0"/>
                <a:ea typeface="ＭＳ Ｐゴシック" charset="-128"/>
                <a:cs typeface="Arial" panose="020B0604020202020204" pitchFamily="34" charset="0"/>
              </a:rPr>
              <a:t>, 29222 Alcorcón, </a:t>
            </a:r>
            <a:r>
              <a:rPr lang="es-ES" altLang="es-ES" sz="1691" dirty="0" err="1">
                <a:solidFill>
                  <a:srgbClr val="000000"/>
                </a:solidFill>
                <a:latin typeface="Arial" panose="020B0604020202020204" pitchFamily="34" charset="0"/>
                <a:ea typeface="ＭＳ Ｐゴシック" charset="-128"/>
                <a:cs typeface="Arial" panose="020B0604020202020204" pitchFamily="34" charset="0"/>
              </a:rPr>
              <a:t>Spain</a:t>
            </a:r>
            <a:endParaRPr lang="es-ES" altLang="es-ES" sz="1691" dirty="0">
              <a:solidFill>
                <a:srgbClr val="000000"/>
              </a:solidFill>
              <a:latin typeface="Arial" panose="020B0604020202020204" pitchFamily="34" charset="0"/>
              <a:ea typeface="ＭＳ Ｐゴシック" charset="-128"/>
              <a:cs typeface="Arial" panose="020B0604020202020204" pitchFamily="34" charset="0"/>
            </a:endParaRPr>
          </a:p>
          <a:p>
            <a:pPr algn="ctr" defTabSz="644356" eaLnBrk="0" fontAlgn="base" hangingPunct="0">
              <a:spcBef>
                <a:spcPct val="0"/>
              </a:spcBef>
              <a:spcAft>
                <a:spcPct val="0"/>
              </a:spcAft>
            </a:pPr>
            <a:r>
              <a:rPr lang="es-ES" altLang="es-ES" sz="1691" baseline="30000" dirty="0">
                <a:solidFill>
                  <a:srgbClr val="000000"/>
                </a:solidFill>
                <a:latin typeface="Arial" panose="020B0604020202020204" pitchFamily="34" charset="0"/>
                <a:ea typeface="ＭＳ Ｐゴシック" charset="-128"/>
                <a:cs typeface="Arial" panose="020B0604020202020204" pitchFamily="34" charset="0"/>
              </a:rPr>
              <a:t>2 </a:t>
            </a:r>
            <a:r>
              <a:rPr lang="en-US" altLang="es-ES" sz="1691" dirty="0">
                <a:solidFill>
                  <a:srgbClr val="000000"/>
                </a:solidFill>
                <a:latin typeface="Arial" panose="020B0604020202020204" pitchFamily="34" charset="0"/>
                <a:ea typeface="ＭＳ Ｐゴシック" charset="-128"/>
                <a:cs typeface="Arial" panose="020B0604020202020204" pitchFamily="34" charset="0"/>
              </a:rPr>
              <a:t>Department of Physical Therapy, Occupational Therapy, Rehabilitation and Physical Medicine, Rey Juan Carlos University</a:t>
            </a:r>
            <a:r>
              <a:rPr lang="es-ES" altLang="es-ES" sz="1691" dirty="0">
                <a:solidFill>
                  <a:srgbClr val="000000"/>
                </a:solidFill>
                <a:latin typeface="Arial" panose="020B0604020202020204" pitchFamily="34" charset="0"/>
                <a:ea typeface="ＭＳ Ｐゴシック" charset="-128"/>
                <a:cs typeface="Arial" panose="020B0604020202020204" pitchFamily="34" charset="0"/>
              </a:rPr>
              <a:t>, Alcorcón, </a:t>
            </a:r>
            <a:r>
              <a:rPr lang="es-ES" altLang="es-ES" sz="1691" dirty="0" err="1">
                <a:solidFill>
                  <a:srgbClr val="000000"/>
                </a:solidFill>
                <a:latin typeface="Arial" panose="020B0604020202020204" pitchFamily="34" charset="0"/>
                <a:ea typeface="ＭＳ Ｐゴシック" charset="-128"/>
                <a:cs typeface="Arial" panose="020B0604020202020204" pitchFamily="34" charset="0"/>
              </a:rPr>
              <a:t>Spain</a:t>
            </a:r>
            <a:r>
              <a:rPr lang="es-ES" altLang="es-ES" sz="1691" dirty="0">
                <a:solidFill>
                  <a:srgbClr val="000000"/>
                </a:solidFill>
                <a:latin typeface="Arial" panose="020B0604020202020204" pitchFamily="34" charset="0"/>
                <a:ea typeface="ＭＳ Ｐゴシック" charset="-128"/>
                <a:cs typeface="Arial" panose="020B0604020202020204" pitchFamily="34" charset="0"/>
              </a:rPr>
              <a:t>  </a:t>
            </a:r>
          </a:p>
        </p:txBody>
      </p:sp>
      <p:pic>
        <p:nvPicPr>
          <p:cNvPr id="14" name="Imagen 13" descr="Forma&#10;&#10;Descripción generada automáticamente con confianza media">
            <a:extLst>
              <a:ext uri="{FF2B5EF4-FFF2-40B4-BE49-F238E27FC236}">
                <a16:creationId xmlns:a16="http://schemas.microsoft.com/office/drawing/2014/main" id="{06B8D597-E661-A40C-5463-D981E17619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377" y="1342191"/>
            <a:ext cx="2015462" cy="778086"/>
          </a:xfrm>
          <a:prstGeom prst="rect">
            <a:avLst/>
          </a:prstGeom>
        </p:spPr>
      </p:pic>
      <p:sp>
        <p:nvSpPr>
          <p:cNvPr id="10" name="CuadroTexto 9">
            <a:extLst>
              <a:ext uri="{FF2B5EF4-FFF2-40B4-BE49-F238E27FC236}">
                <a16:creationId xmlns:a16="http://schemas.microsoft.com/office/drawing/2014/main" id="{46D0C2D9-06C5-73DA-DE37-F4FEFCCC965F}"/>
              </a:ext>
            </a:extLst>
          </p:cNvPr>
          <p:cNvSpPr txBox="1"/>
          <p:nvPr/>
        </p:nvSpPr>
        <p:spPr>
          <a:xfrm>
            <a:off x="333172" y="4332873"/>
            <a:ext cx="8801533" cy="3215489"/>
          </a:xfrm>
          <a:prstGeom prst="rect">
            <a:avLst/>
          </a:prstGeom>
          <a:noFill/>
        </p:spPr>
        <p:txBody>
          <a:bodyPr wrap="square" rtlCol="0">
            <a:spAutoFit/>
          </a:bodyPr>
          <a:lstStyle/>
          <a:p>
            <a:pPr algn="just"/>
            <a:r>
              <a:rPr lang="es-ES" sz="2537" b="1" dirty="0" err="1">
                <a:latin typeface="Arial" panose="020B0604020202020204" pitchFamily="34" charset="0"/>
                <a:cs typeface="Arial" panose="020B0604020202020204" pitchFamily="34" charset="0"/>
              </a:rPr>
              <a:t>Elastography</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allows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assessing</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soft</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tissue</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stiffness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Shear</a:t>
            </a:r>
            <a:r>
              <a:rPr lang="es-ES" sz="2537" dirty="0">
                <a:latin typeface="Arial" panose="020B0604020202020204" pitchFamily="34" charset="0"/>
                <a:cs typeface="Arial" panose="020B0604020202020204" pitchFamily="34" charset="0"/>
              </a:rPr>
              <a:t>-wave </a:t>
            </a:r>
            <a:r>
              <a:rPr lang="es-ES" sz="2537" dirty="0" err="1">
                <a:latin typeface="Arial" panose="020B0604020202020204" pitchFamily="34" charset="0"/>
                <a:cs typeface="Arial" panose="020B0604020202020204" pitchFamily="34" charset="0"/>
              </a:rPr>
              <a:t>elastography</a:t>
            </a:r>
            <a:r>
              <a:rPr lang="es-ES" sz="2537" dirty="0">
                <a:latin typeface="Arial" panose="020B0604020202020204" pitchFamily="34" charset="0"/>
                <a:cs typeface="Arial" panose="020B0604020202020204" pitchFamily="34" charset="0"/>
              </a:rPr>
              <a:t> induces </a:t>
            </a:r>
            <a:r>
              <a:rPr lang="es-ES" sz="2537" dirty="0" err="1">
                <a:latin typeface="Arial" panose="020B0604020202020204" pitchFamily="34" charset="0"/>
                <a:cs typeface="Arial" panose="020B0604020202020204" pitchFamily="34" charset="0"/>
              </a:rPr>
              <a:t>acoustic</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waves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without</a:t>
            </a:r>
            <a:r>
              <a:rPr lang="es-ES" sz="2537" dirty="0">
                <a:latin typeface="Arial" panose="020B0604020202020204" pitchFamily="34" charset="0"/>
                <a:cs typeface="Arial" panose="020B0604020202020204" pitchFamily="34" charset="0"/>
              </a:rPr>
              <a:t> manual </a:t>
            </a:r>
            <a:r>
              <a:rPr lang="es-ES" sz="2537" dirty="0" err="1">
                <a:latin typeface="Arial" panose="020B0604020202020204" pitchFamily="34" charset="0"/>
                <a:cs typeface="Arial" panose="020B0604020202020204" pitchFamily="34" charset="0"/>
              </a:rPr>
              <a:t>external</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pressure</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getting</a:t>
            </a:r>
            <a:r>
              <a:rPr lang="es-ES" sz="2537" dirty="0">
                <a:latin typeface="Arial" panose="020B0604020202020204" pitchFamily="34" charset="0"/>
                <a:cs typeface="Arial" panose="020B0604020202020204" pitchFamily="34" charset="0"/>
              </a:rPr>
              <a:t> a more </a:t>
            </a:r>
            <a:r>
              <a:rPr lang="es-ES" sz="2537" dirty="0" err="1">
                <a:latin typeface="Arial" panose="020B0604020202020204" pitchFamily="34" charset="0"/>
                <a:cs typeface="Arial" panose="020B0604020202020204" pitchFamily="34" charset="0"/>
              </a:rPr>
              <a:t>objective</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assessment</a:t>
            </a:r>
            <a:r>
              <a:rPr lang="es-ES" sz="2537" dirty="0">
                <a:latin typeface="Arial" panose="020B0604020202020204" pitchFamily="34" charset="0"/>
                <a:cs typeface="Arial" panose="020B0604020202020204" pitchFamily="34" charset="0"/>
              </a:rPr>
              <a:t>.</a:t>
            </a:r>
          </a:p>
          <a:p>
            <a:pPr algn="just"/>
            <a:r>
              <a:rPr lang="es-ES" sz="2537" b="1" dirty="0" err="1">
                <a:latin typeface="Arial" panose="020B0604020202020204" pitchFamily="34" charset="0"/>
                <a:cs typeface="Arial" panose="020B0604020202020204" pitchFamily="34" charset="0"/>
              </a:rPr>
              <a:t>Ultrasound-guided</a:t>
            </a:r>
            <a:r>
              <a:rPr lang="es-ES" sz="2537" b="1" dirty="0">
                <a:latin typeface="Arial" panose="020B0604020202020204" pitchFamily="34" charset="0"/>
                <a:cs typeface="Arial" panose="020B0604020202020204" pitchFamily="34" charset="0"/>
              </a:rPr>
              <a:t> </a:t>
            </a:r>
            <a:r>
              <a:rPr lang="es-ES" sz="2537" b="1" dirty="0" err="1">
                <a:latin typeface="Arial" panose="020B0604020202020204" pitchFamily="34" charset="0"/>
                <a:cs typeface="Arial" panose="020B0604020202020204" pitchFamily="34" charset="0"/>
              </a:rPr>
              <a:t>percutaneous</a:t>
            </a:r>
            <a:r>
              <a:rPr lang="es-ES" sz="2537" b="1" dirty="0">
                <a:latin typeface="Arial" panose="020B0604020202020204" pitchFamily="34" charset="0"/>
                <a:cs typeface="Arial" panose="020B0604020202020204" pitchFamily="34" charset="0"/>
              </a:rPr>
              <a:t> </a:t>
            </a:r>
            <a:r>
              <a:rPr lang="es-ES" sz="2537" b="1" dirty="0" err="1">
                <a:latin typeface="Arial" panose="020B0604020202020204" pitchFamily="34" charset="0"/>
                <a:cs typeface="Arial" panose="020B0604020202020204" pitchFamily="34" charset="0"/>
              </a:rPr>
              <a:t>electrolysis</a:t>
            </a:r>
            <a:r>
              <a:rPr lang="es-ES" sz="2537" b="1" dirty="0">
                <a:latin typeface="Arial" panose="020B0604020202020204" pitchFamily="34" charset="0"/>
                <a:cs typeface="Arial" panose="020B0604020202020204" pitchFamily="34" charset="0"/>
              </a:rPr>
              <a:t> </a:t>
            </a:r>
            <a:r>
              <a:rPr lang="es-ES" altLang="es-ES" sz="2537" dirty="0" err="1">
                <a:latin typeface="Arial" panose="020B0604020202020204" pitchFamily="34" charset="0"/>
                <a:cs typeface="Arial" panose="020B0604020202020204" pitchFamily="34" charset="0"/>
              </a:rPr>
              <a:t>consists</a:t>
            </a:r>
            <a:r>
              <a:rPr lang="es-ES" altLang="es-ES" sz="2537" dirty="0">
                <a:latin typeface="Arial" panose="020B0604020202020204" pitchFamily="34" charset="0"/>
                <a:cs typeface="Arial" panose="020B0604020202020204" pitchFamily="34" charset="0"/>
              </a:rPr>
              <a:t> </a:t>
            </a:r>
            <a:r>
              <a:rPr lang="es-ES" altLang="es-ES" sz="2537" dirty="0" err="1">
                <a:latin typeface="Arial" panose="020B0604020202020204" pitchFamily="34" charset="0"/>
                <a:cs typeface="Arial" panose="020B0604020202020204" pitchFamily="34" charset="0"/>
              </a:rPr>
              <a:t>of</a:t>
            </a:r>
            <a:r>
              <a:rPr lang="es-ES" altLang="es-ES" sz="2537" dirty="0">
                <a:latin typeface="Arial" panose="020B0604020202020204" pitchFamily="34" charset="0"/>
                <a:cs typeface="Arial" panose="020B0604020202020204" pitchFamily="34" charset="0"/>
              </a:rPr>
              <a:t> </a:t>
            </a:r>
            <a:r>
              <a:rPr lang="es-ES" altLang="es-ES" sz="2537" dirty="0" err="1">
                <a:latin typeface="Arial" panose="020B0604020202020204" pitchFamily="34" charset="0"/>
                <a:cs typeface="Arial" panose="020B0604020202020204" pitchFamily="34" charset="0"/>
              </a:rPr>
              <a:t>the</a:t>
            </a:r>
            <a:r>
              <a:rPr lang="es-ES" altLang="es-ES" sz="2537" dirty="0">
                <a:latin typeface="Arial" panose="020B0604020202020204" pitchFamily="34" charset="0"/>
                <a:cs typeface="Arial" panose="020B0604020202020204" pitchFamily="34" charset="0"/>
              </a:rPr>
              <a:t> </a:t>
            </a:r>
            <a:r>
              <a:rPr lang="es-ES" altLang="es-ES" sz="2537" dirty="0" err="1">
                <a:latin typeface="Arial" panose="020B0604020202020204" pitchFamily="34" charset="0"/>
                <a:cs typeface="Arial" panose="020B0604020202020204" pitchFamily="34" charset="0"/>
              </a:rPr>
              <a:t>application</a:t>
            </a:r>
            <a:r>
              <a:rPr lang="es-ES" altLang="es-ES" sz="2537" dirty="0">
                <a:latin typeface="Arial" panose="020B0604020202020204" pitchFamily="34" charset="0"/>
                <a:cs typeface="Arial" panose="020B0604020202020204" pitchFamily="34" charset="0"/>
              </a:rPr>
              <a:t> </a:t>
            </a:r>
            <a:r>
              <a:rPr lang="es-ES" altLang="es-ES" sz="2537" dirty="0" err="1">
                <a:latin typeface="Arial" panose="020B0604020202020204" pitchFamily="34" charset="0"/>
                <a:cs typeface="Arial" panose="020B0604020202020204" pitchFamily="34" charset="0"/>
              </a:rPr>
              <a:t>of</a:t>
            </a:r>
            <a:r>
              <a:rPr lang="es-ES" altLang="es-ES" sz="2537" dirty="0">
                <a:latin typeface="Arial" panose="020B0604020202020204" pitchFamily="34" charset="0"/>
                <a:cs typeface="Arial" panose="020B0604020202020204" pitchFamily="34" charset="0"/>
              </a:rPr>
              <a:t> a </a:t>
            </a:r>
            <a:r>
              <a:rPr lang="es-ES" altLang="es-ES" sz="2537" dirty="0" err="1">
                <a:latin typeface="Arial" panose="020B0604020202020204" pitchFamily="34" charset="0"/>
                <a:cs typeface="Arial" panose="020B0604020202020204" pitchFamily="34" charset="0"/>
              </a:rPr>
              <a:t>galvanic</a:t>
            </a:r>
            <a:r>
              <a:rPr lang="es-ES" altLang="es-ES" sz="2537" dirty="0">
                <a:latin typeface="Arial" panose="020B0604020202020204" pitchFamily="34" charset="0"/>
                <a:cs typeface="Arial" panose="020B0604020202020204" pitchFamily="34" charset="0"/>
              </a:rPr>
              <a:t> </a:t>
            </a:r>
            <a:r>
              <a:rPr lang="es-ES" altLang="es-ES" sz="2537" dirty="0" err="1">
                <a:latin typeface="Arial" panose="020B0604020202020204" pitchFamily="34" charset="0"/>
                <a:cs typeface="Arial" panose="020B0604020202020204" pitchFamily="34" charset="0"/>
              </a:rPr>
              <a:t>current</a:t>
            </a:r>
            <a:r>
              <a:rPr lang="es-ES" altLang="es-ES" sz="2537" dirty="0">
                <a:latin typeface="Arial" panose="020B0604020202020204" pitchFamily="34" charset="0"/>
                <a:cs typeface="Arial" panose="020B0604020202020204" pitchFamily="34" charset="0"/>
              </a:rPr>
              <a:t> </a:t>
            </a:r>
            <a:r>
              <a:rPr lang="es-ES" altLang="es-ES" sz="2537" dirty="0" err="1">
                <a:latin typeface="Arial" panose="020B0604020202020204" pitchFamily="34" charset="0"/>
                <a:cs typeface="Arial" panose="020B0604020202020204" pitchFamily="34" charset="0"/>
              </a:rPr>
              <a:t>through</a:t>
            </a:r>
            <a:r>
              <a:rPr lang="es-ES" altLang="es-ES" sz="2537" dirty="0">
                <a:latin typeface="Arial" panose="020B0604020202020204" pitchFamily="34" charset="0"/>
                <a:cs typeface="Arial" panose="020B0604020202020204" pitchFamily="34" charset="0"/>
              </a:rPr>
              <a:t> a </a:t>
            </a:r>
            <a:r>
              <a:rPr lang="es-ES" altLang="es-ES" sz="2537" dirty="0" err="1">
                <a:latin typeface="Arial" panose="020B0604020202020204" pitchFamily="34" charset="0"/>
                <a:cs typeface="Arial" panose="020B0604020202020204" pitchFamily="34" charset="0"/>
              </a:rPr>
              <a:t>needle</a:t>
            </a:r>
            <a:r>
              <a:rPr lang="es-ES" altLang="es-ES" sz="2537" dirty="0">
                <a:latin typeface="Arial" panose="020B0604020202020204" pitchFamily="34" charset="0"/>
                <a:cs typeface="Arial" panose="020B0604020202020204" pitchFamily="34" charset="0"/>
              </a:rPr>
              <a:t> in </a:t>
            </a:r>
            <a:r>
              <a:rPr lang="es-ES" altLang="es-ES" sz="2537" dirty="0" err="1">
                <a:latin typeface="Arial" panose="020B0604020202020204" pitchFamily="34" charset="0"/>
                <a:cs typeface="Arial" panose="020B0604020202020204" pitchFamily="34" charset="0"/>
              </a:rPr>
              <a:t>the</a:t>
            </a:r>
            <a:r>
              <a:rPr lang="es-ES" altLang="es-ES" sz="2537" dirty="0">
                <a:latin typeface="Arial" panose="020B0604020202020204" pitchFamily="34" charset="0"/>
                <a:cs typeface="Arial" panose="020B0604020202020204" pitchFamily="34" charset="0"/>
              </a:rPr>
              <a:t> </a:t>
            </a:r>
            <a:r>
              <a:rPr lang="es-ES" altLang="es-ES" sz="2537" dirty="0" err="1">
                <a:latin typeface="Arial" panose="020B0604020202020204" pitchFamily="34" charset="0"/>
                <a:cs typeface="Arial" panose="020B0604020202020204" pitchFamily="34" charset="0"/>
              </a:rPr>
              <a:t>affected</a:t>
            </a:r>
            <a:r>
              <a:rPr lang="es-ES" altLang="es-ES" sz="2537" dirty="0">
                <a:latin typeface="Arial" panose="020B0604020202020204" pitchFamily="34" charset="0"/>
                <a:cs typeface="Arial" panose="020B0604020202020204" pitchFamily="34" charset="0"/>
              </a:rPr>
              <a:t> </a:t>
            </a:r>
            <a:r>
              <a:rPr lang="es-ES" altLang="es-ES" sz="2537" dirty="0" err="1">
                <a:latin typeface="Arial" panose="020B0604020202020204" pitchFamily="34" charset="0"/>
                <a:cs typeface="Arial" panose="020B0604020202020204" pitchFamily="34" charset="0"/>
              </a:rPr>
              <a:t>area</a:t>
            </a:r>
            <a:r>
              <a:rPr lang="es-ES" altLang="es-ES" sz="2537" dirty="0">
                <a:latin typeface="Arial" panose="020B0604020202020204" pitchFamily="34" charset="0"/>
                <a:cs typeface="Arial" panose="020B0604020202020204" pitchFamily="34" charset="0"/>
              </a:rPr>
              <a:t>.</a:t>
            </a:r>
          </a:p>
          <a:p>
            <a:pPr algn="just"/>
            <a:r>
              <a:rPr lang="es-ES" sz="2537" dirty="0" err="1">
                <a:latin typeface="Arial" panose="020B0604020202020204" pitchFamily="34" charset="0"/>
                <a:cs typeface="Arial" panose="020B0604020202020204" pitchFamily="34" charset="0"/>
              </a:rPr>
              <a:t>The</a:t>
            </a:r>
            <a:r>
              <a:rPr lang="es-ES" sz="2537" dirty="0">
                <a:latin typeface="Arial" panose="020B0604020202020204" pitchFamily="34" charset="0"/>
                <a:cs typeface="Arial" panose="020B0604020202020204" pitchFamily="34" charset="0"/>
              </a:rPr>
              <a:t> </a:t>
            </a:r>
            <a:r>
              <a:rPr lang="es-ES" sz="2537" b="1" dirty="0" err="1">
                <a:latin typeface="Arial" panose="020B0604020202020204" pitchFamily="34" charset="0"/>
                <a:cs typeface="Arial" panose="020B0604020202020204" pitchFamily="34" charset="0"/>
              </a:rPr>
              <a:t>objective</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was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to</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evaluate</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the</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effect</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of</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percutaneous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electrolysis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on</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supraspinatus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tendon</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stiffness</a:t>
            </a:r>
            <a:r>
              <a:rPr lang="es-ES" sz="2537" dirty="0">
                <a:latin typeface="Arial" panose="020B0604020202020204" pitchFamily="34" charset="0"/>
                <a:cs typeface="Arial" panose="020B0604020202020204" pitchFamily="34" charset="0"/>
              </a:rPr>
              <a:t>.</a:t>
            </a:r>
          </a:p>
        </p:txBody>
      </p:sp>
      <p:sp>
        <p:nvSpPr>
          <p:cNvPr id="16" name="CuadroTexto 15">
            <a:extLst>
              <a:ext uri="{FF2B5EF4-FFF2-40B4-BE49-F238E27FC236}">
                <a16:creationId xmlns:a16="http://schemas.microsoft.com/office/drawing/2014/main" id="{55AE2540-F03B-61B3-C6A9-38F6ED324547}"/>
              </a:ext>
            </a:extLst>
          </p:cNvPr>
          <p:cNvSpPr txBox="1"/>
          <p:nvPr/>
        </p:nvSpPr>
        <p:spPr>
          <a:xfrm>
            <a:off x="4075770" y="8263660"/>
            <a:ext cx="10723781" cy="2825068"/>
          </a:xfrm>
          <a:prstGeom prst="rect">
            <a:avLst/>
          </a:prstGeom>
          <a:noFill/>
        </p:spPr>
        <p:txBody>
          <a:bodyPr wrap="square" rtlCol="0">
            <a:spAutoFit/>
          </a:bodyPr>
          <a:lstStyle/>
          <a:p>
            <a:pPr algn="just"/>
            <a:r>
              <a:rPr lang="es-ES" sz="2537" b="1" dirty="0">
                <a:latin typeface="Arial" panose="020B0604020202020204" pitchFamily="34" charset="0"/>
                <a:cs typeface="Arial" panose="020B0604020202020204" pitchFamily="34" charset="0"/>
              </a:rPr>
              <a:t>Case</a:t>
            </a:r>
            <a:r>
              <a:rPr lang="es-ES" sz="2537" dirty="0">
                <a:latin typeface="Arial" panose="020B0604020202020204" pitchFamily="34" charset="0"/>
                <a:cs typeface="Arial" panose="020B0604020202020204" pitchFamily="34" charset="0"/>
              </a:rPr>
              <a:t>: ♀ - 67 </a:t>
            </a:r>
            <a:r>
              <a:rPr lang="es-ES" sz="2537" dirty="0" err="1">
                <a:latin typeface="Arial" panose="020B0604020202020204" pitchFamily="34" charset="0"/>
                <a:cs typeface="Arial" panose="020B0604020202020204" pitchFamily="34" charset="0"/>
              </a:rPr>
              <a:t>y.o</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Supraespinatus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tendinopathy</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for</a:t>
            </a:r>
            <a:r>
              <a:rPr lang="es-ES" sz="2537" dirty="0">
                <a:latin typeface="Arial" panose="020B0604020202020204" pitchFamily="34" charset="0"/>
                <a:cs typeface="Arial" panose="020B0604020202020204" pitchFamily="34" charset="0"/>
              </a:rPr>
              <a:t> 7 </a:t>
            </a:r>
            <a:r>
              <a:rPr lang="es-ES" sz="2537" dirty="0" err="1">
                <a:latin typeface="Arial" panose="020B0604020202020204" pitchFamily="34" charset="0"/>
                <a:cs typeface="Arial" panose="020B0604020202020204" pitchFamily="34" charset="0"/>
              </a:rPr>
              <a:t>months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Pain</a:t>
            </a:r>
            <a:r>
              <a:rPr lang="es-ES" sz="2537" dirty="0">
                <a:latin typeface="Arial" panose="020B0604020202020204" pitchFamily="34" charset="0"/>
                <a:cs typeface="Arial" panose="020B0604020202020204" pitchFamily="34" charset="0"/>
              </a:rPr>
              <a:t> 8/10 </a:t>
            </a:r>
            <a:r>
              <a:rPr lang="es-ES" sz="2537" dirty="0" err="1">
                <a:latin typeface="Arial" panose="020B0604020202020204" pitchFamily="34" charset="0"/>
                <a:cs typeface="Arial" panose="020B0604020202020204" pitchFamily="34" charset="0"/>
              </a:rPr>
              <a:t>on</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Numeric</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Pain</a:t>
            </a:r>
            <a:r>
              <a:rPr lang="es-ES" sz="2537" dirty="0">
                <a:latin typeface="Arial" panose="020B0604020202020204" pitchFamily="34" charset="0"/>
                <a:cs typeface="Arial" panose="020B0604020202020204" pitchFamily="34" charset="0"/>
              </a:rPr>
              <a:t> Rating </a:t>
            </a:r>
            <a:r>
              <a:rPr lang="es-ES" sz="2537" dirty="0" err="1">
                <a:latin typeface="Arial" panose="020B0604020202020204" pitchFamily="34" charset="0"/>
                <a:cs typeface="Arial" panose="020B0604020202020204" pitchFamily="34" charset="0"/>
              </a:rPr>
              <a:t>Scale</a:t>
            </a:r>
            <a:r>
              <a:rPr lang="es-ES" sz="2537" dirty="0">
                <a:latin typeface="Arial" panose="020B0604020202020204" pitchFamily="34" charset="0"/>
                <a:cs typeface="Arial" panose="020B0604020202020204" pitchFamily="34" charset="0"/>
              </a:rPr>
              <a:t> (NPRS).</a:t>
            </a:r>
          </a:p>
          <a:p>
            <a:pPr algn="just"/>
            <a:r>
              <a:rPr lang="es-ES" sz="2537" b="1" dirty="0" err="1">
                <a:latin typeface="Arial" panose="020B0604020202020204" pitchFamily="34" charset="0"/>
                <a:cs typeface="Arial" panose="020B0604020202020204" pitchFamily="34" charset="0"/>
              </a:rPr>
              <a:t>Evaluation</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Pre-post</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treatment</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elastography</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was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performed</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Region</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of</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interest</a:t>
            </a:r>
            <a:r>
              <a:rPr lang="es-ES" sz="2537" dirty="0">
                <a:latin typeface="Arial" panose="020B0604020202020204" pitchFamily="34" charset="0"/>
                <a:cs typeface="Arial" panose="020B0604020202020204" pitchFamily="34" charset="0"/>
              </a:rPr>
              <a:t> (ROI) </a:t>
            </a:r>
            <a:r>
              <a:rPr lang="es-ES" sz="2537" dirty="0" err="1">
                <a:latin typeface="Arial" panose="020B0604020202020204" pitchFamily="34" charset="0"/>
                <a:cs typeface="Arial" panose="020B0604020202020204" pitchFamily="34" charset="0"/>
              </a:rPr>
              <a:t>was</a:t>
            </a:r>
            <a:r>
              <a:rPr lang="es-ES" sz="2537" dirty="0">
                <a:latin typeface="Arial" panose="020B0604020202020204" pitchFamily="34" charset="0"/>
                <a:cs typeface="Arial" panose="020B0604020202020204" pitchFamily="34" charset="0"/>
              </a:rPr>
              <a:t> 22.0 mm</a:t>
            </a:r>
            <a:r>
              <a:rPr lang="es-ES" sz="2537" baseline="30000" dirty="0">
                <a:solidFill>
                  <a:srgbClr val="000000"/>
                </a:solidFill>
                <a:latin typeface="Arial" panose="020B0604020202020204" pitchFamily="34" charset="0"/>
                <a:ea typeface="ＭＳ Ｐゴシック" charset="-128"/>
                <a:cs typeface="Arial" panose="020B0604020202020204" pitchFamily="34" charset="0"/>
              </a:rPr>
              <a:t>2</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taking</a:t>
            </a:r>
            <a:r>
              <a:rPr lang="es-ES" sz="2537" dirty="0">
                <a:latin typeface="Arial" panose="020B0604020202020204" pitchFamily="34" charset="0"/>
                <a:cs typeface="Arial" panose="020B0604020202020204" pitchFamily="34" charset="0"/>
              </a:rPr>
              <a:t> 12 </a:t>
            </a:r>
            <a:r>
              <a:rPr lang="es-ES" sz="2537" dirty="0" err="1">
                <a:latin typeface="Arial" panose="020B0604020202020204" pitchFamily="34" charset="0"/>
                <a:cs typeface="Arial" panose="020B0604020202020204" pitchFamily="34" charset="0"/>
              </a:rPr>
              <a:t>frames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during</a:t>
            </a:r>
            <a:r>
              <a:rPr lang="es-ES" sz="2537" dirty="0">
                <a:latin typeface="Arial" panose="020B0604020202020204" pitchFamily="34" charset="0"/>
                <a:cs typeface="Arial" panose="020B0604020202020204" pitchFamily="34" charset="0"/>
              </a:rPr>
              <a:t> 24.5”. </a:t>
            </a:r>
          </a:p>
          <a:p>
            <a:pPr algn="just"/>
            <a:r>
              <a:rPr lang="es-ES" sz="2537" b="1" dirty="0" err="1">
                <a:latin typeface="Arial" panose="020B0604020202020204" pitchFamily="34" charset="0"/>
                <a:cs typeface="Arial" panose="020B0604020202020204" pitchFamily="34" charset="0"/>
              </a:rPr>
              <a:t>Treatment</a:t>
            </a:r>
            <a:r>
              <a:rPr lang="es-ES" sz="2537" b="1"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Galvanic</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current</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dose</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of</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electrolysis</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was</a:t>
            </a:r>
            <a:r>
              <a:rPr lang="es-ES" sz="2537" dirty="0">
                <a:latin typeface="Arial" panose="020B0604020202020204" pitchFamily="34" charset="0"/>
                <a:cs typeface="Arial" panose="020B0604020202020204" pitchFamily="34" charset="0"/>
              </a:rPr>
              <a:t> 2 mA x 20” (</a:t>
            </a:r>
            <a:r>
              <a:rPr lang="en-US" sz="2537" dirty="0">
                <a:latin typeface="Arial" panose="020B0604020202020204" pitchFamily="34" charset="0"/>
                <a:cs typeface="Arial" panose="020B0604020202020204" pitchFamily="34" charset="0"/>
              </a:rPr>
              <a:t>EPI</a:t>
            </a:r>
            <a:r>
              <a:rPr lang="en-US" sz="2537" baseline="30000" dirty="0">
                <a:latin typeface="Arial" panose="020B0604020202020204" pitchFamily="34" charset="0"/>
                <a:cs typeface="Arial" panose="020B0604020202020204" pitchFamily="34" charset="0"/>
              </a:rPr>
              <a:t>®</a:t>
            </a:r>
            <a:r>
              <a:rPr lang="en-US" sz="2537" dirty="0">
                <a:latin typeface="Arial" panose="020B0604020202020204" pitchFamily="34" charset="0"/>
                <a:cs typeface="Arial" panose="020B0604020202020204" pitchFamily="34" charset="0"/>
              </a:rPr>
              <a:t> device), </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with</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an</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accumulated</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electric</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charge</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of</a:t>
            </a:r>
            <a:r>
              <a:rPr lang="es-ES" sz="2537" dirty="0">
                <a:latin typeface="Arial" panose="020B0604020202020204" pitchFamily="34" charset="0"/>
                <a:cs typeface="Arial" panose="020B0604020202020204" pitchFamily="34" charset="0"/>
              </a:rPr>
              <a:t> 40 </a:t>
            </a:r>
            <a:r>
              <a:rPr lang="es-ES" sz="2537" dirty="0" err="1">
                <a:latin typeface="Arial" panose="020B0604020202020204" pitchFamily="34" charset="0"/>
                <a:cs typeface="Arial" panose="020B0604020202020204" pitchFamily="34" charset="0"/>
              </a:rPr>
              <a:t>mC</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combined</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with</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an</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eccentric</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exercise</a:t>
            </a:r>
            <a:r>
              <a:rPr lang="es-ES" sz="2537" dirty="0">
                <a:latin typeface="Arial" panose="020B0604020202020204" pitchFamily="34" charset="0"/>
                <a:cs typeface="Arial" panose="020B0604020202020204" pitchFamily="34" charset="0"/>
              </a:rPr>
              <a:t> </a:t>
            </a:r>
            <a:r>
              <a:rPr lang="es-ES" sz="2537" dirty="0" err="1">
                <a:latin typeface="Arial" panose="020B0604020202020204" pitchFamily="34" charset="0"/>
                <a:cs typeface="Arial" panose="020B0604020202020204" pitchFamily="34" charset="0"/>
              </a:rPr>
              <a:t>protocol</a:t>
            </a:r>
            <a:r>
              <a:rPr lang="es-ES" sz="2537" dirty="0">
                <a:latin typeface="Arial" panose="020B0604020202020204" pitchFamily="34" charset="0"/>
                <a:cs typeface="Arial" panose="020B0604020202020204" pitchFamily="34" charset="0"/>
              </a:rPr>
              <a:t>.   </a:t>
            </a:r>
          </a:p>
        </p:txBody>
      </p:sp>
      <p:sp>
        <p:nvSpPr>
          <p:cNvPr id="17" name="5 CuadroTexto">
            <a:extLst>
              <a:ext uri="{FF2B5EF4-FFF2-40B4-BE49-F238E27FC236}">
                <a16:creationId xmlns:a16="http://schemas.microsoft.com/office/drawing/2014/main" id="{400AD9EB-6608-B964-BF80-9F1D31633F0B}"/>
              </a:ext>
            </a:extLst>
          </p:cNvPr>
          <p:cNvSpPr txBox="1">
            <a:spLocks noChangeArrowheads="1"/>
          </p:cNvSpPr>
          <p:nvPr/>
        </p:nvSpPr>
        <p:spPr bwMode="auto">
          <a:xfrm>
            <a:off x="198604" y="3728739"/>
            <a:ext cx="486973" cy="490153"/>
          </a:xfrm>
          <a:prstGeom prst="rect">
            <a:avLst/>
          </a:prstGeom>
          <a:solidFill>
            <a:schemeClr val="accent5">
              <a:lumMod val="75000"/>
            </a:schemeClr>
          </a:solidFill>
          <a:ln w="9525">
            <a:noFill/>
            <a:miter lim="800000"/>
            <a:headEnd/>
            <a:tailEnd/>
          </a:ln>
        </p:spPr>
        <p:txBody>
          <a:bodyPr wrap="square" lIns="98766" tIns="49384" rIns="98766" bIns="49384">
            <a:spAutoFit/>
          </a:bodyPr>
          <a:lstStyle/>
          <a:p>
            <a:pPr defTabSz="644356" eaLnBrk="0" fontAlgn="base" hangingPunct="0">
              <a:spcBef>
                <a:spcPct val="0"/>
              </a:spcBef>
              <a:spcAft>
                <a:spcPct val="0"/>
              </a:spcAft>
            </a:pPr>
            <a:r>
              <a:rPr lang="es-ES" altLang="es-ES" sz="2537" b="1" dirty="0">
                <a:solidFill>
                  <a:schemeClr val="bg1"/>
                </a:solidFill>
                <a:latin typeface="Arial" panose="020B0604020202020204" pitchFamily="34" charset="0"/>
                <a:ea typeface="ＭＳ Ｐゴシック" charset="-128"/>
                <a:cs typeface="Arial" panose="020B0604020202020204" pitchFamily="34" charset="0"/>
              </a:rPr>
              <a:t>1.</a:t>
            </a:r>
          </a:p>
        </p:txBody>
      </p:sp>
      <p:sp>
        <p:nvSpPr>
          <p:cNvPr id="18" name="5 CuadroTexto">
            <a:extLst>
              <a:ext uri="{FF2B5EF4-FFF2-40B4-BE49-F238E27FC236}">
                <a16:creationId xmlns:a16="http://schemas.microsoft.com/office/drawing/2014/main" id="{76059F9D-F236-B91C-2362-49DBC2FF15F6}"/>
              </a:ext>
            </a:extLst>
          </p:cNvPr>
          <p:cNvSpPr txBox="1">
            <a:spLocks noChangeArrowheads="1"/>
          </p:cNvSpPr>
          <p:nvPr/>
        </p:nvSpPr>
        <p:spPr bwMode="auto">
          <a:xfrm>
            <a:off x="198604" y="7598888"/>
            <a:ext cx="486973" cy="490153"/>
          </a:xfrm>
          <a:prstGeom prst="rect">
            <a:avLst/>
          </a:prstGeom>
          <a:solidFill>
            <a:schemeClr val="accent5">
              <a:lumMod val="75000"/>
            </a:schemeClr>
          </a:solidFill>
          <a:ln w="9525">
            <a:noFill/>
            <a:miter lim="800000"/>
            <a:headEnd/>
            <a:tailEnd/>
          </a:ln>
        </p:spPr>
        <p:txBody>
          <a:bodyPr wrap="square" lIns="98766" tIns="49384" rIns="98766" bIns="49384">
            <a:spAutoFit/>
          </a:bodyPr>
          <a:lstStyle>
            <a:defPPr>
              <a:defRPr lang="en-US"/>
            </a:defPPr>
            <a:lvl1pPr defTabSz="914400" eaLnBrk="0" fontAlgn="base" hangingPunct="0">
              <a:spcBef>
                <a:spcPct val="0"/>
              </a:spcBef>
              <a:spcAft>
                <a:spcPct val="0"/>
              </a:spcAft>
              <a:defRPr sz="3600" b="1">
                <a:solidFill>
                  <a:schemeClr val="bg1"/>
                </a:solidFill>
                <a:latin typeface="Arial" panose="020B0604020202020204" pitchFamily="34" charset="0"/>
                <a:ea typeface="ＭＳ Ｐゴシック" charset="-128"/>
                <a:cs typeface="Arial" panose="020B0604020202020204" pitchFamily="34" charset="0"/>
              </a:defRPr>
            </a:lvl1pPr>
          </a:lstStyle>
          <a:p>
            <a:r>
              <a:rPr lang="es-ES" altLang="es-ES" sz="2537" dirty="0"/>
              <a:t>2.</a:t>
            </a:r>
          </a:p>
        </p:txBody>
      </p:sp>
      <p:sp>
        <p:nvSpPr>
          <p:cNvPr id="19" name="5 CuadroTexto">
            <a:extLst>
              <a:ext uri="{FF2B5EF4-FFF2-40B4-BE49-F238E27FC236}">
                <a16:creationId xmlns:a16="http://schemas.microsoft.com/office/drawing/2014/main" id="{640D4191-F994-12D8-F76C-CB7BF626A93A}"/>
              </a:ext>
            </a:extLst>
          </p:cNvPr>
          <p:cNvSpPr txBox="1">
            <a:spLocks noChangeArrowheads="1"/>
          </p:cNvSpPr>
          <p:nvPr/>
        </p:nvSpPr>
        <p:spPr bwMode="auto">
          <a:xfrm>
            <a:off x="814182" y="4090502"/>
            <a:ext cx="14027865" cy="115086"/>
          </a:xfrm>
          <a:prstGeom prst="rect">
            <a:avLst/>
          </a:prstGeom>
          <a:solidFill>
            <a:schemeClr val="accent6">
              <a:lumMod val="60000"/>
              <a:lumOff val="40000"/>
            </a:schemeClr>
          </a:solidFill>
          <a:ln>
            <a:noFill/>
          </a:ln>
        </p:spPr>
        <p:txBody>
          <a:bodyPr wrap="square" lIns="98766" tIns="49384" rIns="98766" bIns="49384">
            <a:spAutoFit/>
          </a:bodyPr>
          <a:lstStyle>
            <a:defPPr>
              <a:defRPr lang="en-US"/>
            </a:defPPr>
            <a:lvl1pPr defTabSz="914400" eaLnBrk="0" fontAlgn="base" hangingPunct="0">
              <a:spcBef>
                <a:spcPct val="0"/>
              </a:spcBef>
              <a:spcAft>
                <a:spcPct val="0"/>
              </a:spcAft>
              <a:defRPr sz="3600" b="1">
                <a:latin typeface="Arial" panose="020B0604020202020204" pitchFamily="34" charset="0"/>
                <a:ea typeface="ＭＳ Ｐゴシック" charset="-128"/>
                <a:cs typeface="Arial" panose="020B0604020202020204" pitchFamily="34" charset="0"/>
              </a:defRPr>
            </a:lvl1pPr>
          </a:lstStyle>
          <a:p>
            <a:endParaRPr lang="es-ES" altLang="es-ES" sz="100" dirty="0"/>
          </a:p>
        </p:txBody>
      </p:sp>
      <p:sp>
        <p:nvSpPr>
          <p:cNvPr id="20" name="CuadroTexto 19">
            <a:extLst>
              <a:ext uri="{FF2B5EF4-FFF2-40B4-BE49-F238E27FC236}">
                <a16:creationId xmlns:a16="http://schemas.microsoft.com/office/drawing/2014/main" id="{8A181ACF-B2B5-C0BF-6002-760EFF6535EC}"/>
              </a:ext>
            </a:extLst>
          </p:cNvPr>
          <p:cNvSpPr txBox="1"/>
          <p:nvPr/>
        </p:nvSpPr>
        <p:spPr>
          <a:xfrm>
            <a:off x="770693" y="3642856"/>
            <a:ext cx="5114606" cy="490153"/>
          </a:xfrm>
          <a:prstGeom prst="rect">
            <a:avLst/>
          </a:prstGeom>
          <a:noFill/>
          <a:ln>
            <a:noFill/>
          </a:ln>
        </p:spPr>
        <p:txBody>
          <a:bodyPr wrap="square" lIns="98766" tIns="49384" rIns="98766" bIns="49384">
            <a:spAutoFit/>
          </a:bodyPr>
          <a:lstStyle>
            <a:defPPr>
              <a:defRPr lang="en-US"/>
            </a:defPPr>
            <a:lvl1pPr defTabSz="914400" eaLnBrk="0" fontAlgn="base" hangingPunct="0">
              <a:spcBef>
                <a:spcPct val="0"/>
              </a:spcBef>
              <a:spcAft>
                <a:spcPct val="0"/>
              </a:spcAft>
              <a:defRPr sz="3600" b="1">
                <a:latin typeface="Arial" panose="020B0604020202020204" pitchFamily="34" charset="0"/>
                <a:ea typeface="ＭＳ Ｐゴシック" charset="-128"/>
                <a:cs typeface="Arial" panose="020B0604020202020204" pitchFamily="34" charset="0"/>
              </a:defRPr>
            </a:lvl1pPr>
          </a:lstStyle>
          <a:p>
            <a:r>
              <a:rPr lang="es-ES" sz="2537" dirty="0"/>
              <a:t>INTRODUCTION &amp; OBJECTIVE</a:t>
            </a:r>
          </a:p>
        </p:txBody>
      </p:sp>
      <p:sp>
        <p:nvSpPr>
          <p:cNvPr id="21" name="5 CuadroTexto">
            <a:extLst>
              <a:ext uri="{FF2B5EF4-FFF2-40B4-BE49-F238E27FC236}">
                <a16:creationId xmlns:a16="http://schemas.microsoft.com/office/drawing/2014/main" id="{B43E763E-1E35-DF38-D5C6-D27C16F93CF6}"/>
              </a:ext>
            </a:extLst>
          </p:cNvPr>
          <p:cNvSpPr txBox="1">
            <a:spLocks noChangeArrowheads="1"/>
          </p:cNvSpPr>
          <p:nvPr/>
        </p:nvSpPr>
        <p:spPr bwMode="auto">
          <a:xfrm>
            <a:off x="766784" y="7957179"/>
            <a:ext cx="14075263" cy="115086"/>
          </a:xfrm>
          <a:prstGeom prst="rect">
            <a:avLst/>
          </a:prstGeom>
          <a:solidFill>
            <a:schemeClr val="accent6">
              <a:lumMod val="60000"/>
              <a:lumOff val="40000"/>
            </a:schemeClr>
          </a:solidFill>
          <a:ln>
            <a:noFill/>
          </a:ln>
        </p:spPr>
        <p:txBody>
          <a:bodyPr wrap="square" lIns="98766" tIns="49384" rIns="98766" bIns="49384">
            <a:spAutoFit/>
          </a:bodyPr>
          <a:lstStyle>
            <a:defPPr>
              <a:defRPr lang="en-US"/>
            </a:defPPr>
            <a:lvl1pPr defTabSz="914400" eaLnBrk="0" fontAlgn="base" hangingPunct="0">
              <a:spcBef>
                <a:spcPct val="0"/>
              </a:spcBef>
              <a:spcAft>
                <a:spcPct val="0"/>
              </a:spcAft>
              <a:defRPr sz="3600" b="1">
                <a:latin typeface="Arial" panose="020B0604020202020204" pitchFamily="34" charset="0"/>
                <a:ea typeface="ＭＳ Ｐゴシック" charset="-128"/>
                <a:cs typeface="Arial" panose="020B0604020202020204" pitchFamily="34" charset="0"/>
              </a:defRPr>
            </a:lvl1pPr>
          </a:lstStyle>
          <a:p>
            <a:endParaRPr lang="es-ES" altLang="es-ES" sz="100" dirty="0"/>
          </a:p>
        </p:txBody>
      </p:sp>
      <p:sp>
        <p:nvSpPr>
          <p:cNvPr id="22" name="CuadroTexto 21">
            <a:extLst>
              <a:ext uri="{FF2B5EF4-FFF2-40B4-BE49-F238E27FC236}">
                <a16:creationId xmlns:a16="http://schemas.microsoft.com/office/drawing/2014/main" id="{611AF9EF-1101-8A82-F247-FD58DAEFCA7F}"/>
              </a:ext>
            </a:extLst>
          </p:cNvPr>
          <p:cNvSpPr txBox="1"/>
          <p:nvPr/>
        </p:nvSpPr>
        <p:spPr>
          <a:xfrm>
            <a:off x="766785" y="7513549"/>
            <a:ext cx="5114606" cy="490153"/>
          </a:xfrm>
          <a:prstGeom prst="rect">
            <a:avLst/>
          </a:prstGeom>
          <a:noFill/>
          <a:ln>
            <a:noFill/>
          </a:ln>
        </p:spPr>
        <p:txBody>
          <a:bodyPr wrap="square" lIns="98766" tIns="49384" rIns="98766" bIns="49384">
            <a:spAutoFit/>
          </a:bodyPr>
          <a:lstStyle>
            <a:defPPr>
              <a:defRPr lang="en-US"/>
            </a:defPPr>
            <a:lvl1pPr defTabSz="914400" eaLnBrk="0" fontAlgn="base" hangingPunct="0">
              <a:spcBef>
                <a:spcPct val="0"/>
              </a:spcBef>
              <a:spcAft>
                <a:spcPct val="0"/>
              </a:spcAft>
              <a:defRPr sz="3600" b="1">
                <a:latin typeface="Arial" panose="020B0604020202020204" pitchFamily="34" charset="0"/>
                <a:ea typeface="ＭＳ Ｐゴシック" charset="-128"/>
                <a:cs typeface="Arial" panose="020B0604020202020204" pitchFamily="34" charset="0"/>
              </a:defRPr>
            </a:lvl1pPr>
          </a:lstStyle>
          <a:p>
            <a:r>
              <a:rPr lang="es-ES" sz="2537" dirty="0"/>
              <a:t>METHODS</a:t>
            </a:r>
          </a:p>
        </p:txBody>
      </p:sp>
      <p:pic>
        <p:nvPicPr>
          <p:cNvPr id="24" name="Imagen 23" descr="Imagen en blanco y negro&#10;&#10;Descripción generada automáticamente con confianza baja">
            <a:extLst>
              <a:ext uri="{FF2B5EF4-FFF2-40B4-BE49-F238E27FC236}">
                <a16:creationId xmlns:a16="http://schemas.microsoft.com/office/drawing/2014/main" id="{3186B0E9-44CE-7373-D3FA-D4536FF42DF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606" y="8263660"/>
            <a:ext cx="3600235" cy="2700176"/>
          </a:xfrm>
          <a:prstGeom prst="rect">
            <a:avLst/>
          </a:prstGeom>
        </p:spPr>
      </p:pic>
      <p:pic>
        <p:nvPicPr>
          <p:cNvPr id="26" name="Imagen 25" descr="Interfaz de usuario gráfica&#10;&#10;Descripción generada automáticamente">
            <a:extLst>
              <a:ext uri="{FF2B5EF4-FFF2-40B4-BE49-F238E27FC236}">
                <a16:creationId xmlns:a16="http://schemas.microsoft.com/office/drawing/2014/main" id="{5E5585B8-19DF-BD52-87EB-BAE597229B6B}"/>
              </a:ext>
            </a:extLst>
          </p:cNvPr>
          <p:cNvPicPr>
            <a:picLocks noChangeAspect="1"/>
          </p:cNvPicPr>
          <p:nvPr/>
        </p:nvPicPr>
        <p:blipFill rotWithShape="1">
          <a:blip r:embed="rId6">
            <a:extLst>
              <a:ext uri="{28A0092B-C50C-407E-A947-70E740481C1C}">
                <a14:useLocalDpi xmlns:a14="http://schemas.microsoft.com/office/drawing/2010/main" val="0"/>
              </a:ext>
            </a:extLst>
          </a:blip>
          <a:srcRect t="25209" r="6551" b="20695"/>
          <a:stretch/>
        </p:blipFill>
        <p:spPr>
          <a:xfrm>
            <a:off x="9234573" y="4647262"/>
            <a:ext cx="5607474" cy="2060687"/>
          </a:xfrm>
          <a:prstGeom prst="rect">
            <a:avLst/>
          </a:prstGeom>
        </p:spPr>
      </p:pic>
      <p:sp>
        <p:nvSpPr>
          <p:cNvPr id="27" name="CuadroTexto 26">
            <a:extLst>
              <a:ext uri="{FF2B5EF4-FFF2-40B4-BE49-F238E27FC236}">
                <a16:creationId xmlns:a16="http://schemas.microsoft.com/office/drawing/2014/main" id="{A546612D-A6F3-7AEB-A052-898E3F26FFA0}"/>
              </a:ext>
            </a:extLst>
          </p:cNvPr>
          <p:cNvSpPr txBox="1"/>
          <p:nvPr/>
        </p:nvSpPr>
        <p:spPr>
          <a:xfrm>
            <a:off x="333171" y="11827060"/>
            <a:ext cx="8993603" cy="2044226"/>
          </a:xfrm>
          <a:prstGeom prst="rect">
            <a:avLst/>
          </a:prstGeom>
          <a:noFill/>
        </p:spPr>
        <p:txBody>
          <a:bodyPr wrap="square" rtlCol="0">
            <a:spAutoFit/>
          </a:bodyPr>
          <a:lstStyle/>
          <a:p>
            <a:pPr algn="just"/>
            <a:r>
              <a:rPr lang="en-US" sz="2537" dirty="0">
                <a:latin typeface="Arial" panose="020B0604020202020204" pitchFamily="34" charset="0"/>
                <a:cs typeface="Arial" panose="020B0604020202020204" pitchFamily="34" charset="0"/>
              </a:rPr>
              <a:t>After treatment there was a </a:t>
            </a:r>
            <a:r>
              <a:rPr lang="en-US" sz="2537" b="1" dirty="0">
                <a:latin typeface="Arial" panose="020B0604020202020204" pitchFamily="34" charset="0"/>
                <a:cs typeface="Arial" panose="020B0604020202020204" pitchFamily="34" charset="0"/>
              </a:rPr>
              <a:t>significant immediate decrease </a:t>
            </a:r>
            <a:r>
              <a:rPr lang="en-US" sz="2537" dirty="0">
                <a:latin typeface="Arial" panose="020B0604020202020204" pitchFamily="34" charset="0"/>
                <a:cs typeface="Arial" panose="020B0604020202020204" pitchFamily="34" charset="0"/>
              </a:rPr>
              <a:t>in: </a:t>
            </a:r>
          </a:p>
          <a:p>
            <a:pPr marL="402722" indent="-402722" algn="just">
              <a:buFont typeface="Wingdings" panose="05000000000000000000" pitchFamily="2" charset="2"/>
              <a:buChar char="ü"/>
            </a:pPr>
            <a:r>
              <a:rPr lang="en-US" sz="2537" b="1" dirty="0">
                <a:latin typeface="Arial" panose="020B0604020202020204" pitchFamily="34" charset="0"/>
                <a:cs typeface="Arial" panose="020B0604020202020204" pitchFamily="34" charset="0"/>
              </a:rPr>
              <a:t>Stiffness: </a:t>
            </a:r>
            <a:r>
              <a:rPr lang="en-US" sz="2537" dirty="0">
                <a:latin typeface="Arial" panose="020B0604020202020204" pitchFamily="34" charset="0"/>
                <a:cs typeface="Arial" panose="020B0604020202020204" pitchFamily="34" charset="0"/>
              </a:rPr>
              <a:t>49.85 (11.9) kPa (p&lt;0.05) </a:t>
            </a:r>
          </a:p>
          <a:p>
            <a:pPr marL="402722" indent="-402722" algn="just">
              <a:buFont typeface="Wingdings" panose="05000000000000000000" pitchFamily="2" charset="2"/>
              <a:buChar char="ü"/>
            </a:pPr>
            <a:r>
              <a:rPr lang="en-US" sz="2537" b="1" dirty="0">
                <a:latin typeface="Arial" panose="020B0604020202020204" pitchFamily="34" charset="0"/>
                <a:cs typeface="Arial" panose="020B0604020202020204" pitchFamily="34" charset="0"/>
              </a:rPr>
              <a:t>Wave speed: </a:t>
            </a:r>
            <a:r>
              <a:rPr lang="en-US" sz="2537" dirty="0">
                <a:latin typeface="Arial" panose="020B0604020202020204" pitchFamily="34" charset="0"/>
                <a:cs typeface="Arial" panose="020B0604020202020204" pitchFamily="34" charset="0"/>
              </a:rPr>
              <a:t>2.85 (0.4) m/s (p&lt;0.05). </a:t>
            </a:r>
          </a:p>
          <a:p>
            <a:pPr algn="just"/>
            <a:r>
              <a:rPr lang="en-US" sz="2537" dirty="0">
                <a:latin typeface="Arial" panose="020B0604020202020204" pitchFamily="34" charset="0"/>
                <a:cs typeface="Arial" panose="020B0604020202020204" pitchFamily="34" charset="0"/>
              </a:rPr>
              <a:t>There was an immediate decrease of </a:t>
            </a:r>
            <a:r>
              <a:rPr lang="en-US" sz="2537" b="1" dirty="0">
                <a:latin typeface="Arial" panose="020B0604020202020204" pitchFamily="34" charset="0"/>
                <a:cs typeface="Arial" panose="020B0604020202020204" pitchFamily="34" charset="0"/>
              </a:rPr>
              <a:t>pain</a:t>
            </a:r>
            <a:r>
              <a:rPr lang="en-US" sz="2537" dirty="0">
                <a:latin typeface="Arial" panose="020B0604020202020204" pitchFamily="34" charset="0"/>
                <a:cs typeface="Arial" panose="020B0604020202020204" pitchFamily="34" charset="0"/>
              </a:rPr>
              <a:t> (p&lt;0.05).</a:t>
            </a:r>
            <a:endParaRPr lang="es-ES" sz="2537" dirty="0">
              <a:latin typeface="Arial" panose="020B0604020202020204" pitchFamily="34" charset="0"/>
              <a:cs typeface="Arial" panose="020B0604020202020204" pitchFamily="34" charset="0"/>
            </a:endParaRPr>
          </a:p>
        </p:txBody>
      </p:sp>
      <p:sp>
        <p:nvSpPr>
          <p:cNvPr id="28" name="5 CuadroTexto">
            <a:extLst>
              <a:ext uri="{FF2B5EF4-FFF2-40B4-BE49-F238E27FC236}">
                <a16:creationId xmlns:a16="http://schemas.microsoft.com/office/drawing/2014/main" id="{942CA3EA-7DD0-AF55-3EB5-DDC15D785CCB}"/>
              </a:ext>
            </a:extLst>
          </p:cNvPr>
          <p:cNvSpPr txBox="1">
            <a:spLocks noChangeArrowheads="1"/>
          </p:cNvSpPr>
          <p:nvPr/>
        </p:nvSpPr>
        <p:spPr bwMode="auto">
          <a:xfrm>
            <a:off x="240969" y="11057072"/>
            <a:ext cx="486973" cy="490153"/>
          </a:xfrm>
          <a:prstGeom prst="rect">
            <a:avLst/>
          </a:prstGeom>
          <a:solidFill>
            <a:schemeClr val="accent5">
              <a:lumMod val="75000"/>
            </a:schemeClr>
          </a:solidFill>
          <a:ln w="9525">
            <a:noFill/>
            <a:miter lim="800000"/>
            <a:headEnd/>
            <a:tailEnd/>
          </a:ln>
        </p:spPr>
        <p:txBody>
          <a:bodyPr wrap="square" lIns="98766" tIns="49384" rIns="98766" bIns="49384">
            <a:spAutoFit/>
          </a:bodyPr>
          <a:lstStyle>
            <a:defPPr>
              <a:defRPr lang="en-US"/>
            </a:defPPr>
            <a:lvl1pPr defTabSz="914400" eaLnBrk="0" fontAlgn="base" hangingPunct="0">
              <a:spcBef>
                <a:spcPct val="0"/>
              </a:spcBef>
              <a:spcAft>
                <a:spcPct val="0"/>
              </a:spcAft>
              <a:defRPr sz="3600" b="1">
                <a:solidFill>
                  <a:schemeClr val="bg1"/>
                </a:solidFill>
                <a:latin typeface="Arial" panose="020B0604020202020204" pitchFamily="34" charset="0"/>
                <a:ea typeface="ＭＳ Ｐゴシック" charset="-128"/>
                <a:cs typeface="Arial" panose="020B0604020202020204" pitchFamily="34" charset="0"/>
              </a:defRPr>
            </a:lvl1pPr>
          </a:lstStyle>
          <a:p>
            <a:r>
              <a:rPr lang="es-ES" altLang="es-ES" sz="2537" dirty="0"/>
              <a:t>3.</a:t>
            </a:r>
          </a:p>
        </p:txBody>
      </p:sp>
      <p:sp>
        <p:nvSpPr>
          <p:cNvPr id="30" name="CuadroTexto 29">
            <a:extLst>
              <a:ext uri="{FF2B5EF4-FFF2-40B4-BE49-F238E27FC236}">
                <a16:creationId xmlns:a16="http://schemas.microsoft.com/office/drawing/2014/main" id="{332F7651-5D22-08B5-68FF-51191AEA446F}"/>
              </a:ext>
            </a:extLst>
          </p:cNvPr>
          <p:cNvSpPr txBox="1"/>
          <p:nvPr/>
        </p:nvSpPr>
        <p:spPr>
          <a:xfrm>
            <a:off x="813059" y="10979902"/>
            <a:ext cx="2514938" cy="490153"/>
          </a:xfrm>
          <a:prstGeom prst="rect">
            <a:avLst/>
          </a:prstGeom>
          <a:noFill/>
          <a:ln>
            <a:noFill/>
          </a:ln>
        </p:spPr>
        <p:txBody>
          <a:bodyPr wrap="square" lIns="98766" tIns="49384" rIns="98766" bIns="49384">
            <a:spAutoFit/>
          </a:bodyPr>
          <a:lstStyle>
            <a:defPPr>
              <a:defRPr lang="en-US"/>
            </a:defPPr>
            <a:lvl1pPr defTabSz="914400" eaLnBrk="0" fontAlgn="base" hangingPunct="0">
              <a:spcBef>
                <a:spcPct val="0"/>
              </a:spcBef>
              <a:spcAft>
                <a:spcPct val="0"/>
              </a:spcAft>
              <a:defRPr sz="3600" b="1">
                <a:latin typeface="Arial" panose="020B0604020202020204" pitchFamily="34" charset="0"/>
                <a:ea typeface="ＭＳ Ｐゴシック" charset="-128"/>
                <a:cs typeface="Arial" panose="020B0604020202020204" pitchFamily="34" charset="0"/>
              </a:defRPr>
            </a:lvl1pPr>
          </a:lstStyle>
          <a:p>
            <a:r>
              <a:rPr lang="es-ES" sz="2537" dirty="0"/>
              <a:t>RESULTS</a:t>
            </a:r>
          </a:p>
        </p:txBody>
      </p:sp>
      <p:pic>
        <p:nvPicPr>
          <p:cNvPr id="32" name="Imagen 31" descr="Gráfico, Gráfico de cajas y bigotes&#10;&#10;Descripción generada automáticamente">
            <a:extLst>
              <a:ext uri="{FF2B5EF4-FFF2-40B4-BE49-F238E27FC236}">
                <a16:creationId xmlns:a16="http://schemas.microsoft.com/office/drawing/2014/main" id="{B82D3638-9EBD-8537-382A-2B4652D59D1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924112" y="11633987"/>
            <a:ext cx="3998001" cy="2403157"/>
          </a:xfrm>
          <a:prstGeom prst="rect">
            <a:avLst/>
          </a:prstGeom>
        </p:spPr>
      </p:pic>
      <p:pic>
        <p:nvPicPr>
          <p:cNvPr id="34" name="Imagen 33" descr="Gráfico, Gráfico de cajas y bigotes&#10;&#10;Descripción generada automáticamente">
            <a:extLst>
              <a:ext uri="{FF2B5EF4-FFF2-40B4-BE49-F238E27FC236}">
                <a16:creationId xmlns:a16="http://schemas.microsoft.com/office/drawing/2014/main" id="{58D373BD-4D9E-3649-A4FB-4FFD8833FC6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924112" y="14108515"/>
            <a:ext cx="3998001" cy="2401703"/>
          </a:xfrm>
          <a:prstGeom prst="rect">
            <a:avLst/>
          </a:prstGeom>
        </p:spPr>
      </p:pic>
      <p:sp>
        <p:nvSpPr>
          <p:cNvPr id="45" name="CuadroTexto 44">
            <a:extLst>
              <a:ext uri="{FF2B5EF4-FFF2-40B4-BE49-F238E27FC236}">
                <a16:creationId xmlns:a16="http://schemas.microsoft.com/office/drawing/2014/main" id="{53B661DD-4035-6354-5673-2A65ADEE44CF}"/>
              </a:ext>
            </a:extLst>
          </p:cNvPr>
          <p:cNvSpPr txBox="1"/>
          <p:nvPr/>
        </p:nvSpPr>
        <p:spPr>
          <a:xfrm>
            <a:off x="2575967" y="17245478"/>
            <a:ext cx="12176879" cy="3605910"/>
          </a:xfrm>
          <a:prstGeom prst="rect">
            <a:avLst/>
          </a:prstGeom>
          <a:noFill/>
        </p:spPr>
        <p:txBody>
          <a:bodyPr wrap="square" rtlCol="0">
            <a:spAutoFit/>
          </a:bodyPr>
          <a:lstStyle/>
          <a:p>
            <a:pPr marL="402722" indent="-402722" algn="just">
              <a:buFont typeface="Wingdings" panose="05000000000000000000" pitchFamily="2" charset="2"/>
              <a:buChar char="ü"/>
            </a:pPr>
            <a:r>
              <a:rPr lang="en-US" sz="2537" dirty="0">
                <a:latin typeface="Arial" panose="020B0604020202020204" pitchFamily="34" charset="0"/>
                <a:cs typeface="Arial" panose="020B0604020202020204" pitchFamily="34" charset="0"/>
              </a:rPr>
              <a:t>The application of ultrasound-guided percutaneous electrolysis in the supraspinatus tendon was able to </a:t>
            </a:r>
            <a:r>
              <a:rPr lang="en-US" sz="2537" b="1" dirty="0">
                <a:latin typeface="Arial" panose="020B0604020202020204" pitchFamily="34" charset="0"/>
                <a:cs typeface="Arial" panose="020B0604020202020204" pitchFamily="34" charset="0"/>
              </a:rPr>
              <a:t>reduce stiffness immediately after its application</a:t>
            </a:r>
            <a:r>
              <a:rPr lang="en-US" sz="2537" dirty="0">
                <a:latin typeface="Arial" panose="020B0604020202020204" pitchFamily="34" charset="0"/>
                <a:cs typeface="Arial" panose="020B0604020202020204" pitchFamily="34" charset="0"/>
              </a:rPr>
              <a:t>. </a:t>
            </a:r>
          </a:p>
          <a:p>
            <a:pPr marL="402722" indent="-402722" algn="just">
              <a:buFont typeface="Wingdings" panose="05000000000000000000" pitchFamily="2" charset="2"/>
              <a:buChar char="ü"/>
            </a:pPr>
            <a:r>
              <a:rPr lang="en-US" sz="2537" dirty="0">
                <a:latin typeface="Arial" panose="020B0604020202020204" pitchFamily="34" charset="0"/>
                <a:cs typeface="Arial" panose="020B0604020202020204" pitchFamily="34" charset="0"/>
              </a:rPr>
              <a:t>This reduction in stiffness could be associated with an improvement in both structural and functional characteristics of the tendon, as well as in the patient's symptoms. However, no consensus exists on the normal values of tendon stiffness and the correlation between stiffness and clinical presentation. </a:t>
            </a:r>
          </a:p>
          <a:p>
            <a:pPr marL="402722" indent="-402722" algn="just">
              <a:buFont typeface="Wingdings" panose="05000000000000000000" pitchFamily="2" charset="2"/>
              <a:buChar char="ü"/>
            </a:pPr>
            <a:r>
              <a:rPr lang="en-US" sz="2537" dirty="0">
                <a:latin typeface="Arial" panose="020B0604020202020204" pitchFamily="34" charset="0"/>
                <a:cs typeface="Arial" panose="020B0604020202020204" pitchFamily="34" charset="0"/>
              </a:rPr>
              <a:t>This is a case report, accordingly studies with a larger sample size are required to obtain conclusive data.</a:t>
            </a:r>
            <a:endParaRPr lang="es-ES" sz="2537" dirty="0">
              <a:latin typeface="Arial" panose="020B0604020202020204" pitchFamily="34" charset="0"/>
              <a:cs typeface="Arial" panose="020B0604020202020204" pitchFamily="34" charset="0"/>
            </a:endParaRPr>
          </a:p>
        </p:txBody>
      </p:sp>
      <p:sp>
        <p:nvSpPr>
          <p:cNvPr id="46" name="5 CuadroTexto">
            <a:extLst>
              <a:ext uri="{FF2B5EF4-FFF2-40B4-BE49-F238E27FC236}">
                <a16:creationId xmlns:a16="http://schemas.microsoft.com/office/drawing/2014/main" id="{B0A1AB80-9252-6C3A-4AFA-E2BC8E21BB58}"/>
              </a:ext>
            </a:extLst>
          </p:cNvPr>
          <p:cNvSpPr txBox="1">
            <a:spLocks noChangeArrowheads="1"/>
          </p:cNvSpPr>
          <p:nvPr/>
        </p:nvSpPr>
        <p:spPr bwMode="auto">
          <a:xfrm>
            <a:off x="2561179" y="16674070"/>
            <a:ext cx="486973" cy="490153"/>
          </a:xfrm>
          <a:prstGeom prst="rect">
            <a:avLst/>
          </a:prstGeom>
          <a:solidFill>
            <a:schemeClr val="accent5">
              <a:lumMod val="75000"/>
            </a:schemeClr>
          </a:solidFill>
          <a:ln w="9525">
            <a:noFill/>
            <a:miter lim="800000"/>
            <a:headEnd/>
            <a:tailEnd/>
          </a:ln>
        </p:spPr>
        <p:txBody>
          <a:bodyPr wrap="square" lIns="98766" tIns="49384" rIns="98766" bIns="49384">
            <a:spAutoFit/>
          </a:bodyPr>
          <a:lstStyle>
            <a:defPPr>
              <a:defRPr lang="en-US"/>
            </a:defPPr>
            <a:lvl1pPr defTabSz="914400" eaLnBrk="0" fontAlgn="base" hangingPunct="0">
              <a:spcBef>
                <a:spcPct val="0"/>
              </a:spcBef>
              <a:spcAft>
                <a:spcPct val="0"/>
              </a:spcAft>
              <a:defRPr sz="3600" b="1">
                <a:solidFill>
                  <a:schemeClr val="bg1"/>
                </a:solidFill>
                <a:latin typeface="Arial" panose="020B0604020202020204" pitchFamily="34" charset="0"/>
                <a:ea typeface="ＭＳ Ｐゴシック" charset="-128"/>
                <a:cs typeface="Arial" panose="020B0604020202020204" pitchFamily="34" charset="0"/>
              </a:defRPr>
            </a:lvl1pPr>
          </a:lstStyle>
          <a:p>
            <a:r>
              <a:rPr lang="es-ES" altLang="es-ES" sz="2537" dirty="0"/>
              <a:t>4.</a:t>
            </a:r>
          </a:p>
        </p:txBody>
      </p:sp>
      <p:sp>
        <p:nvSpPr>
          <p:cNvPr id="48" name="CuadroTexto 47">
            <a:extLst>
              <a:ext uri="{FF2B5EF4-FFF2-40B4-BE49-F238E27FC236}">
                <a16:creationId xmlns:a16="http://schemas.microsoft.com/office/drawing/2014/main" id="{79A86BED-187E-C48B-4E86-2B8C8A4D95BA}"/>
              </a:ext>
            </a:extLst>
          </p:cNvPr>
          <p:cNvSpPr txBox="1"/>
          <p:nvPr/>
        </p:nvSpPr>
        <p:spPr>
          <a:xfrm>
            <a:off x="3133269" y="16600220"/>
            <a:ext cx="2514938" cy="490153"/>
          </a:xfrm>
          <a:prstGeom prst="rect">
            <a:avLst/>
          </a:prstGeom>
          <a:noFill/>
          <a:ln>
            <a:noFill/>
          </a:ln>
        </p:spPr>
        <p:txBody>
          <a:bodyPr wrap="square" lIns="98766" tIns="49384" rIns="98766" bIns="49384">
            <a:spAutoFit/>
          </a:bodyPr>
          <a:lstStyle>
            <a:defPPr>
              <a:defRPr lang="en-US"/>
            </a:defPPr>
            <a:lvl1pPr defTabSz="914400" eaLnBrk="0" fontAlgn="base" hangingPunct="0">
              <a:spcBef>
                <a:spcPct val="0"/>
              </a:spcBef>
              <a:spcAft>
                <a:spcPct val="0"/>
              </a:spcAft>
              <a:defRPr sz="3600" b="1">
                <a:latin typeface="Arial" panose="020B0604020202020204" pitchFamily="34" charset="0"/>
                <a:ea typeface="ＭＳ Ｐゴシック" charset="-128"/>
                <a:cs typeface="Arial" panose="020B0604020202020204" pitchFamily="34" charset="0"/>
              </a:defRPr>
            </a:lvl1pPr>
          </a:lstStyle>
          <a:p>
            <a:r>
              <a:rPr lang="es-ES" sz="2537" dirty="0"/>
              <a:t>CONCLUSION</a:t>
            </a:r>
          </a:p>
        </p:txBody>
      </p:sp>
      <p:sp>
        <p:nvSpPr>
          <p:cNvPr id="52" name="CuadroTexto 51">
            <a:extLst>
              <a:ext uri="{FF2B5EF4-FFF2-40B4-BE49-F238E27FC236}">
                <a16:creationId xmlns:a16="http://schemas.microsoft.com/office/drawing/2014/main" id="{2C8396DD-ADF3-03CB-99C2-2CDFB7740E7E}"/>
              </a:ext>
            </a:extLst>
          </p:cNvPr>
          <p:cNvSpPr txBox="1"/>
          <p:nvPr/>
        </p:nvSpPr>
        <p:spPr>
          <a:xfrm>
            <a:off x="-145248" y="20920548"/>
            <a:ext cx="15250459" cy="439103"/>
          </a:xfrm>
          <a:prstGeom prst="rect">
            <a:avLst/>
          </a:prstGeom>
          <a:solidFill>
            <a:schemeClr val="accent6">
              <a:lumMod val="60000"/>
              <a:lumOff val="40000"/>
            </a:schemeClr>
          </a:solidFill>
          <a:ln>
            <a:noFill/>
          </a:ln>
        </p:spPr>
        <p:txBody>
          <a:bodyPr wrap="square" rtlCol="0" anchor="ctr">
            <a:spAutoFit/>
          </a:bodyPr>
          <a:lstStyle/>
          <a:p>
            <a:pPr algn="just"/>
            <a:r>
              <a:rPr lang="es-ES" sz="2255" dirty="0">
                <a:latin typeface="Arial" panose="020B0604020202020204" pitchFamily="34" charset="0"/>
                <a:cs typeface="Arial" panose="020B0604020202020204" pitchFamily="34" charset="0"/>
              </a:rPr>
              <a:t>	6th International </a:t>
            </a:r>
            <a:r>
              <a:rPr lang="es-ES" sz="2255" dirty="0" err="1">
                <a:latin typeface="Arial" panose="020B0604020202020204" pitchFamily="34" charset="0"/>
                <a:cs typeface="Arial" panose="020B0604020202020204" pitchFamily="34" charset="0"/>
              </a:rPr>
              <a:t>Scientific</a:t>
            </a:r>
            <a:r>
              <a:rPr lang="es-ES" sz="2255" dirty="0">
                <a:latin typeface="Arial" panose="020B0604020202020204" pitchFamily="34" charset="0"/>
                <a:cs typeface="Arial" panose="020B0604020202020204" pitchFamily="34" charset="0"/>
              </a:rPr>
              <a:t> </a:t>
            </a:r>
            <a:r>
              <a:rPr lang="es-ES" sz="2255" dirty="0" err="1">
                <a:latin typeface="Arial" panose="020B0604020202020204" pitchFamily="34" charset="0"/>
                <a:cs typeface="Arial" panose="020B0604020202020204" pitchFamily="34" charset="0"/>
              </a:rPr>
              <a:t>Tendinopathy</a:t>
            </a:r>
            <a:r>
              <a:rPr lang="es-ES" sz="2255" dirty="0">
                <a:latin typeface="Arial" panose="020B0604020202020204" pitchFamily="34" charset="0"/>
                <a:cs typeface="Arial" panose="020B0604020202020204" pitchFamily="34" charset="0"/>
              </a:rPr>
              <a:t> </a:t>
            </a:r>
            <a:r>
              <a:rPr lang="es-ES" sz="2255" dirty="0" err="1">
                <a:latin typeface="Arial" panose="020B0604020202020204" pitchFamily="34" charset="0"/>
                <a:cs typeface="Arial" panose="020B0604020202020204" pitchFamily="34" charset="0"/>
              </a:rPr>
              <a:t>Symposium</a:t>
            </a:r>
            <a:r>
              <a:rPr lang="es-ES" sz="2255" dirty="0">
                <a:latin typeface="Arial" panose="020B0604020202020204" pitchFamily="34" charset="0"/>
                <a:cs typeface="Arial" panose="020B0604020202020204" pitchFamily="34" charset="0"/>
              </a:rPr>
              <a:t> 										</a:t>
            </a:r>
            <a:r>
              <a:rPr lang="es-ES" sz="2255" b="1" dirty="0">
                <a:latin typeface="Arial" panose="020B0604020202020204" pitchFamily="34" charset="0"/>
                <a:cs typeface="Arial" panose="020B0604020202020204" pitchFamily="34" charset="0"/>
              </a:rPr>
              <a:t>ignacio.cancela@urjc.es</a:t>
            </a:r>
          </a:p>
        </p:txBody>
      </p:sp>
      <p:pic>
        <p:nvPicPr>
          <p:cNvPr id="51" name="Imagen 50" descr="Forma&#10;&#10;Descripción generada automáticamente con confianza baja">
            <a:extLst>
              <a:ext uri="{FF2B5EF4-FFF2-40B4-BE49-F238E27FC236}">
                <a16:creationId xmlns:a16="http://schemas.microsoft.com/office/drawing/2014/main" id="{68247D33-F32A-0C3F-D056-D5D51B6C0D6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826223" y="20976962"/>
            <a:ext cx="390691" cy="390691"/>
          </a:xfrm>
          <a:prstGeom prst="rect">
            <a:avLst/>
          </a:prstGeom>
        </p:spPr>
      </p:pic>
      <p:pic>
        <p:nvPicPr>
          <p:cNvPr id="3" name="Imagen 2" descr="Interfaz de usuario gráfica, Tabla&#10;&#10;Descripción generada automáticamente con confianza media">
            <a:extLst>
              <a:ext uri="{FF2B5EF4-FFF2-40B4-BE49-F238E27FC236}">
                <a16:creationId xmlns:a16="http://schemas.microsoft.com/office/drawing/2014/main" id="{0648F11E-0FF6-B161-4A70-44DE5ABEC23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98605" y="14317403"/>
            <a:ext cx="10403240" cy="2192048"/>
          </a:xfrm>
          <a:prstGeom prst="rect">
            <a:avLst/>
          </a:prstGeom>
        </p:spPr>
      </p:pic>
      <p:pic>
        <p:nvPicPr>
          <p:cNvPr id="7" name="Imagen 6" descr="Código QR&#10;&#10;Descripción generada automáticamente">
            <a:extLst>
              <a:ext uri="{FF2B5EF4-FFF2-40B4-BE49-F238E27FC236}">
                <a16:creationId xmlns:a16="http://schemas.microsoft.com/office/drawing/2014/main" id="{C6C30107-4B8C-2FD8-BCFA-64B0409C9FD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944" y="17552519"/>
            <a:ext cx="2700176" cy="2700176"/>
          </a:xfrm>
          <a:prstGeom prst="rect">
            <a:avLst/>
          </a:prstGeom>
        </p:spPr>
      </p:pic>
      <p:sp>
        <p:nvSpPr>
          <p:cNvPr id="8" name="5 CuadroTexto">
            <a:extLst>
              <a:ext uri="{FF2B5EF4-FFF2-40B4-BE49-F238E27FC236}">
                <a16:creationId xmlns:a16="http://schemas.microsoft.com/office/drawing/2014/main" id="{17A0767E-2D96-5A8D-D2BF-16F31FCEABA4}"/>
              </a:ext>
            </a:extLst>
          </p:cNvPr>
          <p:cNvSpPr txBox="1">
            <a:spLocks noChangeArrowheads="1"/>
          </p:cNvSpPr>
          <p:nvPr/>
        </p:nvSpPr>
        <p:spPr bwMode="auto">
          <a:xfrm>
            <a:off x="846852" y="11455484"/>
            <a:ext cx="14075263" cy="115086"/>
          </a:xfrm>
          <a:prstGeom prst="rect">
            <a:avLst/>
          </a:prstGeom>
          <a:solidFill>
            <a:schemeClr val="accent6">
              <a:lumMod val="60000"/>
              <a:lumOff val="40000"/>
            </a:schemeClr>
          </a:solidFill>
          <a:ln>
            <a:noFill/>
          </a:ln>
        </p:spPr>
        <p:txBody>
          <a:bodyPr wrap="square" lIns="98766" tIns="49384" rIns="98766" bIns="49384">
            <a:spAutoFit/>
          </a:bodyPr>
          <a:lstStyle>
            <a:defPPr>
              <a:defRPr lang="en-US"/>
            </a:defPPr>
            <a:lvl1pPr defTabSz="914400" eaLnBrk="0" fontAlgn="base" hangingPunct="0">
              <a:spcBef>
                <a:spcPct val="0"/>
              </a:spcBef>
              <a:spcAft>
                <a:spcPct val="0"/>
              </a:spcAft>
              <a:defRPr sz="3600" b="1">
                <a:latin typeface="Arial" panose="020B0604020202020204" pitchFamily="34" charset="0"/>
                <a:ea typeface="ＭＳ Ｐゴシック" charset="-128"/>
                <a:cs typeface="Arial" panose="020B0604020202020204" pitchFamily="34" charset="0"/>
              </a:defRPr>
            </a:lvl1pPr>
          </a:lstStyle>
          <a:p>
            <a:endParaRPr lang="es-ES" altLang="es-ES" sz="100" dirty="0"/>
          </a:p>
        </p:txBody>
      </p:sp>
      <p:sp>
        <p:nvSpPr>
          <p:cNvPr id="9" name="5 CuadroTexto">
            <a:extLst>
              <a:ext uri="{FF2B5EF4-FFF2-40B4-BE49-F238E27FC236}">
                <a16:creationId xmlns:a16="http://schemas.microsoft.com/office/drawing/2014/main" id="{6274FBE1-5E65-0F9C-81AD-A8218C584CE1}"/>
              </a:ext>
            </a:extLst>
          </p:cNvPr>
          <p:cNvSpPr txBox="1">
            <a:spLocks noChangeArrowheads="1"/>
          </p:cNvSpPr>
          <p:nvPr/>
        </p:nvSpPr>
        <p:spPr bwMode="auto">
          <a:xfrm>
            <a:off x="3133269" y="17043015"/>
            <a:ext cx="11791089" cy="115086"/>
          </a:xfrm>
          <a:prstGeom prst="rect">
            <a:avLst/>
          </a:prstGeom>
          <a:solidFill>
            <a:schemeClr val="accent6">
              <a:lumMod val="60000"/>
              <a:lumOff val="40000"/>
            </a:schemeClr>
          </a:solidFill>
          <a:ln>
            <a:noFill/>
          </a:ln>
        </p:spPr>
        <p:txBody>
          <a:bodyPr wrap="square" lIns="98766" tIns="49384" rIns="98766" bIns="49384">
            <a:spAutoFit/>
          </a:bodyPr>
          <a:lstStyle>
            <a:defPPr>
              <a:defRPr lang="en-US"/>
            </a:defPPr>
            <a:lvl1pPr defTabSz="914400" eaLnBrk="0" fontAlgn="base" hangingPunct="0">
              <a:spcBef>
                <a:spcPct val="0"/>
              </a:spcBef>
              <a:spcAft>
                <a:spcPct val="0"/>
              </a:spcAft>
              <a:defRPr sz="3600" b="1">
                <a:latin typeface="Arial" panose="020B0604020202020204" pitchFamily="34" charset="0"/>
                <a:ea typeface="ＭＳ Ｐゴシック" charset="-128"/>
                <a:cs typeface="Arial" panose="020B0604020202020204" pitchFamily="34" charset="0"/>
              </a:defRPr>
            </a:lvl1pPr>
          </a:lstStyle>
          <a:p>
            <a:endParaRPr lang="es-ES" altLang="es-ES" sz="100" dirty="0"/>
          </a:p>
        </p:txBody>
      </p:sp>
      <p:sp>
        <p:nvSpPr>
          <p:cNvPr id="2" name="CuadroTexto 1">
            <a:extLst>
              <a:ext uri="{FF2B5EF4-FFF2-40B4-BE49-F238E27FC236}">
                <a16:creationId xmlns:a16="http://schemas.microsoft.com/office/drawing/2014/main" id="{704EDC65-4424-2C56-32F5-3CCD37B19A05}"/>
              </a:ext>
            </a:extLst>
          </p:cNvPr>
          <p:cNvSpPr txBox="1"/>
          <p:nvPr/>
        </p:nvSpPr>
        <p:spPr>
          <a:xfrm>
            <a:off x="60040" y="20398431"/>
            <a:ext cx="2595985" cy="439103"/>
          </a:xfrm>
          <a:prstGeom prst="rect">
            <a:avLst/>
          </a:prstGeom>
          <a:noFill/>
        </p:spPr>
        <p:txBody>
          <a:bodyPr wrap="none" rtlCol="0">
            <a:spAutoFit/>
          </a:bodyPr>
          <a:lstStyle/>
          <a:p>
            <a:pPr algn="ctr"/>
            <a:r>
              <a:rPr lang="es-ES" sz="2255" b="1" i="1" dirty="0">
                <a:latin typeface="Arial" panose="020B0604020202020204" pitchFamily="34" charset="0"/>
                <a:cs typeface="Arial" panose="020B0604020202020204" pitchFamily="34" charset="0"/>
              </a:rPr>
              <a:t>#</a:t>
            </a:r>
            <a:r>
              <a:rPr lang="es-ES" sz="2255" b="1" dirty="0">
                <a:latin typeface="Arial" panose="020B0604020202020204" pitchFamily="34" charset="0"/>
                <a:cs typeface="Arial" panose="020B0604020202020204" pitchFamily="34" charset="0"/>
              </a:rPr>
              <a:t>ISTStendon2023</a:t>
            </a:r>
          </a:p>
        </p:txBody>
      </p:sp>
    </p:spTree>
    <p:extLst>
      <p:ext uri="{BB962C8B-B14F-4D97-AF65-F5344CB8AC3E}">
        <p14:creationId xmlns:p14="http://schemas.microsoft.com/office/powerpoint/2010/main" val="8636727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676</TotalTime>
  <Words>382</Words>
  <Application>Microsoft Office PowerPoint</Application>
  <PresentationFormat>Personalizado</PresentationFormat>
  <Paragraphs>27</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Wingdings</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Ignacio Cancela Cilleruelo</dc:creator>
  <cp:lastModifiedBy>Ignacio Cancela Cilleruelo</cp:lastModifiedBy>
  <cp:revision>9</cp:revision>
  <dcterms:created xsi:type="dcterms:W3CDTF">2023-08-29T08:54:52Z</dcterms:created>
  <dcterms:modified xsi:type="dcterms:W3CDTF">2023-09-27T14:32:10Z</dcterms:modified>
</cp:coreProperties>
</file>