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F1F5EA-C6D3-0446-BB93-99E9A92862B4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7" orient="horz" pos="17247" userDrawn="1">
          <p15:clr>
            <a:srgbClr val="A4A3A4"/>
          </p15:clr>
        </p15:guide>
        <p15:guide id="8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864"/>
    <a:srgbClr val="FFE699"/>
    <a:srgbClr val="F1E2FF"/>
    <a:srgbClr val="DAE3F3"/>
    <a:srgbClr val="91A1AB"/>
    <a:srgbClr val="DAE2E7"/>
    <a:srgbClr val="FFFFFF"/>
    <a:srgbClr val="D7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71"/>
    <p:restoredTop sz="96197"/>
  </p:normalViewPr>
  <p:slideViewPr>
    <p:cSldViewPr>
      <p:cViewPr>
        <p:scale>
          <a:sx n="60" d="100"/>
          <a:sy n="60" d="100"/>
        </p:scale>
        <p:origin x="1272" y="144"/>
      </p:cViewPr>
      <p:guideLst>
        <p:guide orient="horz" pos="17247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9" cy="720089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C57DE-A51F-4841-8685-8476A18AB995}" type="datetimeFigureOut">
              <a:rPr lang="en-SE" smtClean="0"/>
              <a:t>2023-09-15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B00F9-BCEC-5147-8710-A2D33AA7A5A0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1694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6194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1pPr>
    <a:lvl2pPr marL="323097" algn="l" defTabSz="646194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2pPr>
    <a:lvl3pPr marL="646194" algn="l" defTabSz="646194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3pPr>
    <a:lvl4pPr marL="969291" algn="l" defTabSz="646194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4pPr>
    <a:lvl5pPr marL="1292388" algn="l" defTabSz="646194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5pPr>
    <a:lvl6pPr marL="1615485" algn="l" defTabSz="646194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6pPr>
    <a:lvl7pPr marL="1938582" algn="l" defTabSz="646194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7pPr>
    <a:lvl8pPr marL="2261679" algn="l" defTabSz="646194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8pPr>
    <a:lvl9pPr marL="2584777" algn="l" defTabSz="646194" rtl="0" eaLnBrk="1" latinLnBrk="0" hangingPunct="1">
      <a:defRPr sz="8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B00F9-BCEC-5147-8710-A2D33AA7A5A0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0146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B410-5782-2F44-8B2C-B134E35190DC}" type="datetimeFigureOut">
              <a:rPr lang="en-SE" smtClean="0"/>
              <a:t>2023-09-15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71D3-A3E4-A942-9C87-9066E3DD734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032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B410-5782-2F44-8B2C-B134E35190DC}" type="datetimeFigureOut">
              <a:rPr lang="en-SE" smtClean="0"/>
              <a:t>2023-09-15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71D3-A3E4-A942-9C87-9066E3DD734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1992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B410-5782-2F44-8B2C-B134E35190DC}" type="datetimeFigureOut">
              <a:rPr lang="en-SE" smtClean="0"/>
              <a:t>2023-09-15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71D3-A3E4-A942-9C87-9066E3DD734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5769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B410-5782-2F44-8B2C-B134E35190DC}" type="datetimeFigureOut">
              <a:rPr lang="en-SE" smtClean="0"/>
              <a:t>2023-09-15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71D3-A3E4-A942-9C87-9066E3DD734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5432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B410-5782-2F44-8B2C-B134E35190DC}" type="datetimeFigureOut">
              <a:rPr lang="en-SE" smtClean="0"/>
              <a:t>2023-09-15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71D3-A3E4-A942-9C87-9066E3DD734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18025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B410-5782-2F44-8B2C-B134E35190DC}" type="datetimeFigureOut">
              <a:rPr lang="en-SE" smtClean="0"/>
              <a:t>2023-09-15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71D3-A3E4-A942-9C87-9066E3DD734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7909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B410-5782-2F44-8B2C-B134E35190DC}" type="datetimeFigureOut">
              <a:rPr lang="en-SE" smtClean="0"/>
              <a:t>2023-09-15</a:t>
            </a:fld>
            <a:endParaRPr lang="en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71D3-A3E4-A942-9C87-9066E3DD734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0432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B410-5782-2F44-8B2C-B134E35190DC}" type="datetimeFigureOut">
              <a:rPr lang="en-SE" smtClean="0"/>
              <a:t>2023-09-15</a:t>
            </a:fld>
            <a:endParaRPr lang="en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71D3-A3E4-A942-9C87-9066E3DD734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4317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B410-5782-2F44-8B2C-B134E35190DC}" type="datetimeFigureOut">
              <a:rPr lang="en-SE" smtClean="0"/>
              <a:t>2023-09-15</a:t>
            </a:fld>
            <a:endParaRPr lang="en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71D3-A3E4-A942-9C87-9066E3DD734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0989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B410-5782-2F44-8B2C-B134E35190DC}" type="datetimeFigureOut">
              <a:rPr lang="en-SE" smtClean="0"/>
              <a:t>2023-09-15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71D3-A3E4-A942-9C87-9066E3DD734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5989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AB410-5782-2F44-8B2C-B134E35190DC}" type="datetimeFigureOut">
              <a:rPr lang="en-SE" smtClean="0"/>
              <a:t>2023-09-15</a:t>
            </a:fld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F71D3-A3E4-A942-9C87-9066E3DD734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9920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AB410-5782-2F44-8B2C-B134E35190DC}" type="datetimeFigureOut">
              <a:rPr lang="en-SE" smtClean="0"/>
              <a:t>2023-09-15</a:t>
            </a:fld>
            <a:endParaRPr lang="en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F71D3-A3E4-A942-9C87-9066E3DD734B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5521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0.png"/><Relationship Id="rId18" Type="http://schemas.openxmlformats.org/officeDocument/2006/relationships/image" Target="../media/image13.jpeg"/><Relationship Id="rId26" Type="http://schemas.openxmlformats.org/officeDocument/2006/relationships/image" Target="../media/image18.emf"/><Relationship Id="rId3" Type="http://schemas.openxmlformats.org/officeDocument/2006/relationships/image" Target="../media/image1.emf"/><Relationship Id="rId21" Type="http://schemas.openxmlformats.org/officeDocument/2006/relationships/oleObject" Target="../embeddings/oleObject2.bin"/><Relationship Id="rId7" Type="http://schemas.openxmlformats.org/officeDocument/2006/relationships/image" Target="../media/image5.svg"/><Relationship Id="rId12" Type="http://schemas.microsoft.com/office/2007/relationships/hdphoto" Target="../media/hdphoto1.wdp"/><Relationship Id="rId17" Type="http://schemas.openxmlformats.org/officeDocument/2006/relationships/image" Target="../media/image12.png"/><Relationship Id="rId25" Type="http://schemas.openxmlformats.org/officeDocument/2006/relationships/oleObject" Target="../embeddings/oleObject4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emf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7.emf"/><Relationship Id="rId5" Type="http://schemas.openxmlformats.org/officeDocument/2006/relationships/image" Target="../media/image3.emf"/><Relationship Id="rId15" Type="http://schemas.openxmlformats.org/officeDocument/2006/relationships/oleObject" Target="../embeddings/oleObject1.bin"/><Relationship Id="rId23" Type="http://schemas.openxmlformats.org/officeDocument/2006/relationships/oleObject" Target="../embeddings/oleObject3.bin"/><Relationship Id="rId10" Type="http://schemas.openxmlformats.org/officeDocument/2006/relationships/image" Target="../media/image8.svg"/><Relationship Id="rId19" Type="http://schemas.openxmlformats.org/officeDocument/2006/relationships/image" Target="../media/image14.png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microsoft.com/office/2007/relationships/hdphoto" Target="../media/hdphoto2.wdp"/><Relationship Id="rId2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40BE2095-4E4B-C698-5F6E-1AE04B472C46}"/>
              </a:ext>
            </a:extLst>
          </p:cNvPr>
          <p:cNvSpPr/>
          <p:nvPr/>
        </p:nvSpPr>
        <p:spPr>
          <a:xfrm>
            <a:off x="10987710" y="14754685"/>
            <a:ext cx="9812953" cy="12428787"/>
          </a:xfrm>
          <a:prstGeom prst="roundRect">
            <a:avLst/>
          </a:prstGeom>
          <a:solidFill>
            <a:srgbClr val="FFE699"/>
          </a:solidFill>
          <a:ln w="63500" cap="flat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98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FB87363-7880-8D12-7EC8-D500C47F8138}"/>
              </a:ext>
            </a:extLst>
          </p:cNvPr>
          <p:cNvSpPr/>
          <p:nvPr/>
        </p:nvSpPr>
        <p:spPr>
          <a:xfrm>
            <a:off x="505603" y="294102"/>
            <a:ext cx="20390182" cy="2547187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110" name="Bildobjekt 12">
            <a:extLst>
              <a:ext uri="{FF2B5EF4-FFF2-40B4-BE49-F238E27FC236}">
                <a16:creationId xmlns:a16="http://schemas.microsoft.com/office/drawing/2014/main" id="{E8189EB7-3F9E-1FA4-0499-5EDB028D82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587"/>
          <a:stretch/>
        </p:blipFill>
        <p:spPr>
          <a:xfrm>
            <a:off x="120502" y="27137514"/>
            <a:ext cx="21380931" cy="315304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A977BAB-619E-AEF3-4E6D-B10B908EE108}"/>
              </a:ext>
            </a:extLst>
          </p:cNvPr>
          <p:cNvSpPr/>
          <p:nvPr/>
        </p:nvSpPr>
        <p:spPr>
          <a:xfrm>
            <a:off x="453257" y="19380364"/>
            <a:ext cx="9942659" cy="3726953"/>
          </a:xfrm>
          <a:prstGeom prst="roundRect">
            <a:avLst/>
          </a:prstGeom>
          <a:solidFill>
            <a:srgbClr val="FFE699"/>
          </a:solidFill>
          <a:ln w="63500" cap="flat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98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759AD2-4383-8329-63D2-21F872E4CAA6}"/>
              </a:ext>
            </a:extLst>
          </p:cNvPr>
          <p:cNvSpPr txBox="1"/>
          <p:nvPr/>
        </p:nvSpPr>
        <p:spPr>
          <a:xfrm>
            <a:off x="628346" y="20228097"/>
            <a:ext cx="4725587" cy="12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SPARC is up-regulated in statically loaded myoblast</a:t>
            </a:r>
          </a:p>
        </p:txBody>
      </p:sp>
      <p:pic>
        <p:nvPicPr>
          <p:cNvPr id="20" name="Picture 41">
            <a:extLst>
              <a:ext uri="{FF2B5EF4-FFF2-40B4-BE49-F238E27FC236}">
                <a16:creationId xmlns:a16="http://schemas.microsoft.com/office/drawing/2014/main" id="{48F03E42-43F8-2DDF-1D9D-FE52E05F96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367"/>
          <a:stretch/>
        </p:blipFill>
        <p:spPr>
          <a:xfrm>
            <a:off x="5318658" y="19382230"/>
            <a:ext cx="4277750" cy="3430582"/>
          </a:xfrm>
          <a:prstGeom prst="rect">
            <a:avLst/>
          </a:prstGeom>
        </p:spPr>
      </p:pic>
      <p:sp>
        <p:nvSpPr>
          <p:cNvPr id="38" name="Rectangle: Rounded Corners 11">
            <a:extLst>
              <a:ext uri="{FF2B5EF4-FFF2-40B4-BE49-F238E27FC236}">
                <a16:creationId xmlns:a16="http://schemas.microsoft.com/office/drawing/2014/main" id="{761206AB-EA39-17D9-34CB-9F957813056D}"/>
              </a:ext>
            </a:extLst>
          </p:cNvPr>
          <p:cNvSpPr/>
          <p:nvPr/>
        </p:nvSpPr>
        <p:spPr>
          <a:xfrm>
            <a:off x="347055" y="19056656"/>
            <a:ext cx="3240000" cy="6480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000" b="1" dirty="0">
                <a:solidFill>
                  <a:prstClr val="white"/>
                </a:solidFill>
              </a:rPr>
              <a:t>Results </a:t>
            </a:r>
            <a:endParaRPr lang="en-US" sz="4000" b="1" dirty="0">
              <a:solidFill>
                <a:prstClr val="white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FC93FC5-409B-23F4-FC5E-47A29251F1B3}"/>
              </a:ext>
            </a:extLst>
          </p:cNvPr>
          <p:cNvSpPr/>
          <p:nvPr/>
        </p:nvSpPr>
        <p:spPr>
          <a:xfrm>
            <a:off x="533095" y="23791268"/>
            <a:ext cx="9910182" cy="33922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0" cap="flat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98" dirty="0"/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9F85CCC7-E5D6-51F5-FC2C-61262118E6D4}"/>
              </a:ext>
            </a:extLst>
          </p:cNvPr>
          <p:cNvSpPr/>
          <p:nvPr/>
        </p:nvSpPr>
        <p:spPr>
          <a:xfrm>
            <a:off x="720306" y="3149659"/>
            <a:ext cx="19943013" cy="3566400"/>
          </a:xfrm>
          <a:prstGeom prst="roundRect">
            <a:avLst/>
          </a:prstGeom>
          <a:noFill/>
          <a:ln w="635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98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41CAB4F-BACF-981A-BFEB-AA4D70FC7420}"/>
              </a:ext>
            </a:extLst>
          </p:cNvPr>
          <p:cNvSpPr txBox="1"/>
          <p:nvPr/>
        </p:nvSpPr>
        <p:spPr>
          <a:xfrm>
            <a:off x="0" y="580938"/>
            <a:ext cx="21383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Loaded Muscle Secretome Increases Tendon Healing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E40503-5486-4645-7938-4F418ACD1B91}"/>
              </a:ext>
            </a:extLst>
          </p:cNvPr>
          <p:cNvSpPr txBox="1"/>
          <p:nvPr/>
        </p:nvSpPr>
        <p:spPr>
          <a:xfrm>
            <a:off x="-1" y="1728862"/>
            <a:ext cx="213836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Anders Eggert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Danielsson &amp; Backman Laboratory</a:t>
            </a:r>
          </a:p>
        </p:txBody>
      </p:sp>
      <p:grpSp>
        <p:nvGrpSpPr>
          <p:cNvPr id="4962" name="Group 4961">
            <a:extLst>
              <a:ext uri="{FF2B5EF4-FFF2-40B4-BE49-F238E27FC236}">
                <a16:creationId xmlns:a16="http://schemas.microsoft.com/office/drawing/2014/main" id="{DAD46173-58C1-52AA-DD5F-92A18D3633D1}"/>
              </a:ext>
            </a:extLst>
          </p:cNvPr>
          <p:cNvGrpSpPr/>
          <p:nvPr/>
        </p:nvGrpSpPr>
        <p:grpSpPr>
          <a:xfrm rot="20063488">
            <a:off x="6968033" y="11917747"/>
            <a:ext cx="2288705" cy="2177476"/>
            <a:chOff x="2108382" y="12888990"/>
            <a:chExt cx="2580116" cy="2472711"/>
          </a:xfrm>
        </p:grpSpPr>
        <p:grpSp>
          <p:nvGrpSpPr>
            <p:cNvPr id="2517" name="Group 3">
              <a:extLst>
                <a:ext uri="{FF2B5EF4-FFF2-40B4-BE49-F238E27FC236}">
                  <a16:creationId xmlns:a16="http://schemas.microsoft.com/office/drawing/2014/main" id="{381B0035-2F1E-C32A-472E-A1CA8C37B76D}"/>
                </a:ext>
              </a:extLst>
            </p:cNvPr>
            <p:cNvGrpSpPr>
              <a:grpSpLocks/>
            </p:cNvGrpSpPr>
            <p:nvPr/>
          </p:nvGrpSpPr>
          <p:grpSpPr bwMode="auto">
            <a:xfrm rot="16008561">
              <a:off x="2107472" y="12889900"/>
              <a:ext cx="2472711" cy="2470892"/>
              <a:chOff x="4023" y="1508"/>
              <a:chExt cx="1432" cy="1322"/>
            </a:xfrm>
          </p:grpSpPr>
          <p:sp>
            <p:nvSpPr>
              <p:cNvPr id="2624" name="Freeform 4">
                <a:extLst>
                  <a:ext uri="{FF2B5EF4-FFF2-40B4-BE49-F238E27FC236}">
                    <a16:creationId xmlns:a16="http://schemas.microsoft.com/office/drawing/2014/main" id="{CB04C41B-5B26-3BEA-5330-699D5320A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" y="1508"/>
                <a:ext cx="1432" cy="1322"/>
              </a:xfrm>
              <a:custGeom>
                <a:avLst/>
                <a:gdLst>
                  <a:gd name="T0" fmla="*/ 519 w 1757"/>
                  <a:gd name="T1" fmla="*/ 27 h 1621"/>
                  <a:gd name="T2" fmla="*/ 117 w 1757"/>
                  <a:gd name="T3" fmla="*/ 182 h 1621"/>
                  <a:gd name="T4" fmla="*/ 12 w 1757"/>
                  <a:gd name="T5" fmla="*/ 409 h 1621"/>
                  <a:gd name="T6" fmla="*/ 84 w 1757"/>
                  <a:gd name="T7" fmla="*/ 676 h 1621"/>
                  <a:gd name="T8" fmla="*/ 92 w 1757"/>
                  <a:gd name="T9" fmla="*/ 687 h 1621"/>
                  <a:gd name="T10" fmla="*/ 122 w 1757"/>
                  <a:gd name="T11" fmla="*/ 691 h 1621"/>
                  <a:gd name="T12" fmla="*/ 146 w 1757"/>
                  <a:gd name="T13" fmla="*/ 684 h 1621"/>
                  <a:gd name="T14" fmla="*/ 197 w 1757"/>
                  <a:gd name="T15" fmla="*/ 735 h 1621"/>
                  <a:gd name="T16" fmla="*/ 192 w 1757"/>
                  <a:gd name="T17" fmla="*/ 755 h 1621"/>
                  <a:gd name="T18" fmla="*/ 199 w 1757"/>
                  <a:gd name="T19" fmla="*/ 785 h 1621"/>
                  <a:gd name="T20" fmla="*/ 216 w 1757"/>
                  <a:gd name="T21" fmla="*/ 795 h 1621"/>
                  <a:gd name="T22" fmla="*/ 416 w 1757"/>
                  <a:gd name="T23" fmla="*/ 864 h 1621"/>
                  <a:gd name="T24" fmla="*/ 771 w 1757"/>
                  <a:gd name="T25" fmla="*/ 753 h 1621"/>
                  <a:gd name="T26" fmla="*/ 922 w 1757"/>
                  <a:gd name="T27" fmla="*/ 487 h 1621"/>
                  <a:gd name="T28" fmla="*/ 519 w 1757"/>
                  <a:gd name="T29" fmla="*/ 27 h 16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57" h="1621">
                    <a:moveTo>
                      <a:pt x="959" y="49"/>
                    </a:moveTo>
                    <a:cubicBezTo>
                      <a:pt x="503" y="0"/>
                      <a:pt x="264" y="282"/>
                      <a:pt x="217" y="336"/>
                    </a:cubicBezTo>
                    <a:cubicBezTo>
                      <a:pt x="113" y="451"/>
                      <a:pt x="42" y="595"/>
                      <a:pt x="23" y="754"/>
                    </a:cubicBezTo>
                    <a:cubicBezTo>
                      <a:pt x="0" y="939"/>
                      <a:pt x="52" y="1109"/>
                      <a:pt x="154" y="1246"/>
                    </a:cubicBezTo>
                    <a:cubicBezTo>
                      <a:pt x="159" y="1253"/>
                      <a:pt x="164" y="1260"/>
                      <a:pt x="170" y="1267"/>
                    </a:cubicBezTo>
                    <a:cubicBezTo>
                      <a:pt x="191" y="1290"/>
                      <a:pt x="215" y="1279"/>
                      <a:pt x="226" y="1273"/>
                    </a:cubicBezTo>
                    <a:cubicBezTo>
                      <a:pt x="239" y="1266"/>
                      <a:pt x="254" y="1262"/>
                      <a:pt x="270" y="1262"/>
                    </a:cubicBezTo>
                    <a:cubicBezTo>
                      <a:pt x="322" y="1262"/>
                      <a:pt x="364" y="1304"/>
                      <a:pt x="364" y="1355"/>
                    </a:cubicBezTo>
                    <a:cubicBezTo>
                      <a:pt x="364" y="1369"/>
                      <a:pt x="361" y="1381"/>
                      <a:pt x="356" y="1393"/>
                    </a:cubicBezTo>
                    <a:cubicBezTo>
                      <a:pt x="341" y="1427"/>
                      <a:pt x="356" y="1438"/>
                      <a:pt x="367" y="1446"/>
                    </a:cubicBezTo>
                    <a:cubicBezTo>
                      <a:pt x="378" y="1453"/>
                      <a:pt x="388" y="1459"/>
                      <a:pt x="399" y="1465"/>
                    </a:cubicBezTo>
                    <a:cubicBezTo>
                      <a:pt x="509" y="1531"/>
                      <a:pt x="635" y="1574"/>
                      <a:pt x="768" y="1591"/>
                    </a:cubicBezTo>
                    <a:cubicBezTo>
                      <a:pt x="1010" y="1621"/>
                      <a:pt x="1245" y="1541"/>
                      <a:pt x="1424" y="1388"/>
                    </a:cubicBezTo>
                    <a:cubicBezTo>
                      <a:pt x="1492" y="1324"/>
                      <a:pt x="1660" y="1195"/>
                      <a:pt x="1703" y="897"/>
                    </a:cubicBezTo>
                    <a:cubicBezTo>
                      <a:pt x="1757" y="461"/>
                      <a:pt x="1395" y="103"/>
                      <a:pt x="959" y="49"/>
                    </a:cubicBezTo>
                  </a:path>
                </a:pathLst>
              </a:custGeom>
              <a:solidFill>
                <a:srgbClr val="C7C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5" name="Freeform 5">
                <a:extLst>
                  <a:ext uri="{FF2B5EF4-FFF2-40B4-BE49-F238E27FC236}">
                    <a16:creationId xmlns:a16="http://schemas.microsoft.com/office/drawing/2014/main" id="{E2B2F583-BF38-2A41-DA35-4DDE1E233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1551"/>
                <a:ext cx="1322" cy="1249"/>
              </a:xfrm>
              <a:custGeom>
                <a:avLst/>
                <a:gdLst>
                  <a:gd name="T0" fmla="*/ 70 w 1622"/>
                  <a:gd name="T1" fmla="*/ 637 h 1531"/>
                  <a:gd name="T2" fmla="*/ 0 w 1622"/>
                  <a:gd name="T3" fmla="*/ 427 h 1531"/>
                  <a:gd name="T4" fmla="*/ 2 w 1622"/>
                  <a:gd name="T5" fmla="*/ 383 h 1531"/>
                  <a:gd name="T6" fmla="*/ 104 w 1622"/>
                  <a:gd name="T7" fmla="*/ 166 h 1531"/>
                  <a:gd name="T8" fmla="*/ 104 w 1622"/>
                  <a:gd name="T9" fmla="*/ 165 h 1531"/>
                  <a:gd name="T10" fmla="*/ 489 w 1622"/>
                  <a:gd name="T11" fmla="*/ 16 h 1531"/>
                  <a:gd name="T12" fmla="*/ 799 w 1622"/>
                  <a:gd name="T13" fmla="*/ 188 h 1531"/>
                  <a:gd name="T14" fmla="*/ 878 w 1622"/>
                  <a:gd name="T15" fmla="*/ 411 h 1531"/>
                  <a:gd name="T16" fmla="*/ 875 w 1622"/>
                  <a:gd name="T17" fmla="*/ 456 h 1531"/>
                  <a:gd name="T18" fmla="*/ 740 w 1622"/>
                  <a:gd name="T19" fmla="*/ 702 h 1531"/>
                  <a:gd name="T20" fmla="*/ 730 w 1622"/>
                  <a:gd name="T21" fmla="*/ 711 h 1531"/>
                  <a:gd name="T22" fmla="*/ 390 w 1622"/>
                  <a:gd name="T23" fmla="*/ 817 h 1531"/>
                  <a:gd name="T24" fmla="*/ 197 w 1622"/>
                  <a:gd name="T25" fmla="*/ 751 h 1531"/>
                  <a:gd name="T26" fmla="*/ 185 w 1622"/>
                  <a:gd name="T27" fmla="*/ 724 h 1531"/>
                  <a:gd name="T28" fmla="*/ 168 w 1622"/>
                  <a:gd name="T29" fmla="*/ 720 h 1531"/>
                  <a:gd name="T30" fmla="*/ 104 w 1622"/>
                  <a:gd name="T31" fmla="*/ 658 h 1531"/>
                  <a:gd name="T32" fmla="*/ 99 w 1622"/>
                  <a:gd name="T33" fmla="*/ 641 h 1531"/>
                  <a:gd name="T34" fmla="*/ 70 w 1622"/>
                  <a:gd name="T35" fmla="*/ 637 h 15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622" h="1531">
                    <a:moveTo>
                      <a:pt x="129" y="1173"/>
                    </a:moveTo>
                    <a:cubicBezTo>
                      <a:pt x="44" y="1057"/>
                      <a:pt x="0" y="925"/>
                      <a:pt x="0" y="786"/>
                    </a:cubicBezTo>
                    <a:cubicBezTo>
                      <a:pt x="0" y="759"/>
                      <a:pt x="1" y="732"/>
                      <a:pt x="5" y="705"/>
                    </a:cubicBezTo>
                    <a:cubicBezTo>
                      <a:pt x="23" y="559"/>
                      <a:pt x="87" y="421"/>
                      <a:pt x="191" y="306"/>
                    </a:cubicBezTo>
                    <a:cubicBezTo>
                      <a:pt x="191" y="305"/>
                      <a:pt x="193" y="303"/>
                      <a:pt x="193" y="303"/>
                    </a:cubicBezTo>
                    <a:cubicBezTo>
                      <a:pt x="373" y="97"/>
                      <a:pt x="624" y="0"/>
                      <a:pt x="903" y="30"/>
                    </a:cubicBezTo>
                    <a:cubicBezTo>
                      <a:pt x="1133" y="59"/>
                      <a:pt x="1342" y="174"/>
                      <a:pt x="1476" y="346"/>
                    </a:cubicBezTo>
                    <a:cubicBezTo>
                      <a:pt x="1572" y="469"/>
                      <a:pt x="1622" y="610"/>
                      <a:pt x="1622" y="757"/>
                    </a:cubicBezTo>
                    <a:cubicBezTo>
                      <a:pt x="1622" y="785"/>
                      <a:pt x="1620" y="812"/>
                      <a:pt x="1617" y="840"/>
                    </a:cubicBezTo>
                    <a:cubicBezTo>
                      <a:pt x="1579" y="1101"/>
                      <a:pt x="1441" y="1226"/>
                      <a:pt x="1367" y="1292"/>
                    </a:cubicBezTo>
                    <a:cubicBezTo>
                      <a:pt x="1367" y="1292"/>
                      <a:pt x="1351" y="1307"/>
                      <a:pt x="1349" y="1309"/>
                    </a:cubicBezTo>
                    <a:cubicBezTo>
                      <a:pt x="1172" y="1460"/>
                      <a:pt x="943" y="1531"/>
                      <a:pt x="720" y="1504"/>
                    </a:cubicBezTo>
                    <a:cubicBezTo>
                      <a:pt x="594" y="1488"/>
                      <a:pt x="471" y="1446"/>
                      <a:pt x="364" y="1383"/>
                    </a:cubicBezTo>
                    <a:cubicBezTo>
                      <a:pt x="354" y="1377"/>
                      <a:pt x="331" y="1362"/>
                      <a:pt x="342" y="1333"/>
                    </a:cubicBezTo>
                    <a:cubicBezTo>
                      <a:pt x="345" y="1323"/>
                      <a:pt x="309" y="1336"/>
                      <a:pt x="310" y="1325"/>
                    </a:cubicBezTo>
                    <a:cubicBezTo>
                      <a:pt x="319" y="1234"/>
                      <a:pt x="254" y="1199"/>
                      <a:pt x="191" y="1212"/>
                    </a:cubicBezTo>
                    <a:cubicBezTo>
                      <a:pt x="179" y="1214"/>
                      <a:pt x="193" y="1176"/>
                      <a:pt x="181" y="1180"/>
                    </a:cubicBezTo>
                    <a:cubicBezTo>
                      <a:pt x="170" y="1184"/>
                      <a:pt x="149" y="1195"/>
                      <a:pt x="129" y="1173"/>
                    </a:cubicBezTo>
                  </a:path>
                </a:pathLst>
              </a:custGeom>
              <a:solidFill>
                <a:srgbClr val="8F98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6" name="Freeform 6">
                <a:extLst>
                  <a:ext uri="{FF2B5EF4-FFF2-40B4-BE49-F238E27FC236}">
                    <a16:creationId xmlns:a16="http://schemas.microsoft.com/office/drawing/2014/main" id="{0D752CE3-AC9F-C41F-BBA4-BD6E76A73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" y="1508"/>
                <a:ext cx="1432" cy="1322"/>
              </a:xfrm>
              <a:custGeom>
                <a:avLst/>
                <a:gdLst>
                  <a:gd name="T0" fmla="*/ 519 w 1757"/>
                  <a:gd name="T1" fmla="*/ 27 h 1621"/>
                  <a:gd name="T2" fmla="*/ 117 w 1757"/>
                  <a:gd name="T3" fmla="*/ 182 h 1621"/>
                  <a:gd name="T4" fmla="*/ 12 w 1757"/>
                  <a:gd name="T5" fmla="*/ 409 h 1621"/>
                  <a:gd name="T6" fmla="*/ 84 w 1757"/>
                  <a:gd name="T7" fmla="*/ 676 h 1621"/>
                  <a:gd name="T8" fmla="*/ 92 w 1757"/>
                  <a:gd name="T9" fmla="*/ 687 h 1621"/>
                  <a:gd name="T10" fmla="*/ 122 w 1757"/>
                  <a:gd name="T11" fmla="*/ 691 h 1621"/>
                  <a:gd name="T12" fmla="*/ 146 w 1757"/>
                  <a:gd name="T13" fmla="*/ 684 h 1621"/>
                  <a:gd name="T14" fmla="*/ 197 w 1757"/>
                  <a:gd name="T15" fmla="*/ 735 h 1621"/>
                  <a:gd name="T16" fmla="*/ 192 w 1757"/>
                  <a:gd name="T17" fmla="*/ 755 h 1621"/>
                  <a:gd name="T18" fmla="*/ 199 w 1757"/>
                  <a:gd name="T19" fmla="*/ 785 h 1621"/>
                  <a:gd name="T20" fmla="*/ 216 w 1757"/>
                  <a:gd name="T21" fmla="*/ 795 h 1621"/>
                  <a:gd name="T22" fmla="*/ 416 w 1757"/>
                  <a:gd name="T23" fmla="*/ 864 h 1621"/>
                  <a:gd name="T24" fmla="*/ 771 w 1757"/>
                  <a:gd name="T25" fmla="*/ 753 h 1621"/>
                  <a:gd name="T26" fmla="*/ 922 w 1757"/>
                  <a:gd name="T27" fmla="*/ 487 h 1621"/>
                  <a:gd name="T28" fmla="*/ 519 w 1757"/>
                  <a:gd name="T29" fmla="*/ 27 h 16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757" h="1621">
                    <a:moveTo>
                      <a:pt x="959" y="49"/>
                    </a:moveTo>
                    <a:cubicBezTo>
                      <a:pt x="503" y="0"/>
                      <a:pt x="264" y="282"/>
                      <a:pt x="217" y="336"/>
                    </a:cubicBezTo>
                    <a:cubicBezTo>
                      <a:pt x="113" y="451"/>
                      <a:pt x="42" y="595"/>
                      <a:pt x="23" y="754"/>
                    </a:cubicBezTo>
                    <a:cubicBezTo>
                      <a:pt x="0" y="939"/>
                      <a:pt x="52" y="1109"/>
                      <a:pt x="154" y="1246"/>
                    </a:cubicBezTo>
                    <a:cubicBezTo>
                      <a:pt x="159" y="1253"/>
                      <a:pt x="164" y="1260"/>
                      <a:pt x="170" y="1267"/>
                    </a:cubicBezTo>
                    <a:cubicBezTo>
                      <a:pt x="191" y="1290"/>
                      <a:pt x="215" y="1279"/>
                      <a:pt x="226" y="1273"/>
                    </a:cubicBezTo>
                    <a:cubicBezTo>
                      <a:pt x="239" y="1266"/>
                      <a:pt x="254" y="1262"/>
                      <a:pt x="270" y="1262"/>
                    </a:cubicBezTo>
                    <a:cubicBezTo>
                      <a:pt x="322" y="1262"/>
                      <a:pt x="364" y="1304"/>
                      <a:pt x="364" y="1355"/>
                    </a:cubicBezTo>
                    <a:cubicBezTo>
                      <a:pt x="364" y="1369"/>
                      <a:pt x="361" y="1381"/>
                      <a:pt x="356" y="1393"/>
                    </a:cubicBezTo>
                    <a:cubicBezTo>
                      <a:pt x="341" y="1427"/>
                      <a:pt x="356" y="1438"/>
                      <a:pt x="367" y="1446"/>
                    </a:cubicBezTo>
                    <a:cubicBezTo>
                      <a:pt x="378" y="1453"/>
                      <a:pt x="388" y="1459"/>
                      <a:pt x="399" y="1465"/>
                    </a:cubicBezTo>
                    <a:cubicBezTo>
                      <a:pt x="509" y="1531"/>
                      <a:pt x="635" y="1574"/>
                      <a:pt x="768" y="1591"/>
                    </a:cubicBezTo>
                    <a:cubicBezTo>
                      <a:pt x="1010" y="1621"/>
                      <a:pt x="1245" y="1541"/>
                      <a:pt x="1424" y="1388"/>
                    </a:cubicBezTo>
                    <a:cubicBezTo>
                      <a:pt x="1492" y="1324"/>
                      <a:pt x="1660" y="1195"/>
                      <a:pt x="1703" y="897"/>
                    </a:cubicBezTo>
                    <a:cubicBezTo>
                      <a:pt x="1757" y="461"/>
                      <a:pt x="1395" y="103"/>
                      <a:pt x="959" y="4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433B4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7" name="Freeform 7">
                <a:extLst>
                  <a:ext uri="{FF2B5EF4-FFF2-40B4-BE49-F238E27FC236}">
                    <a16:creationId xmlns:a16="http://schemas.microsoft.com/office/drawing/2014/main" id="{BDA458DF-19F0-C815-8C34-8A2CBCDE2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1551"/>
                <a:ext cx="1322" cy="1249"/>
              </a:xfrm>
              <a:custGeom>
                <a:avLst/>
                <a:gdLst>
                  <a:gd name="T0" fmla="*/ 99 w 1622"/>
                  <a:gd name="T1" fmla="*/ 641 h 1531"/>
                  <a:gd name="T2" fmla="*/ 70 w 1622"/>
                  <a:gd name="T3" fmla="*/ 637 h 1531"/>
                  <a:gd name="T4" fmla="*/ 0 w 1622"/>
                  <a:gd name="T5" fmla="*/ 427 h 1531"/>
                  <a:gd name="T6" fmla="*/ 2 w 1622"/>
                  <a:gd name="T7" fmla="*/ 383 h 1531"/>
                  <a:gd name="T8" fmla="*/ 104 w 1622"/>
                  <a:gd name="T9" fmla="*/ 166 h 1531"/>
                  <a:gd name="T10" fmla="*/ 104 w 1622"/>
                  <a:gd name="T11" fmla="*/ 165 h 1531"/>
                  <a:gd name="T12" fmla="*/ 489 w 1622"/>
                  <a:gd name="T13" fmla="*/ 16 h 1531"/>
                  <a:gd name="T14" fmla="*/ 799 w 1622"/>
                  <a:gd name="T15" fmla="*/ 188 h 1531"/>
                  <a:gd name="T16" fmla="*/ 878 w 1622"/>
                  <a:gd name="T17" fmla="*/ 411 h 1531"/>
                  <a:gd name="T18" fmla="*/ 875 w 1622"/>
                  <a:gd name="T19" fmla="*/ 456 h 1531"/>
                  <a:gd name="T20" fmla="*/ 740 w 1622"/>
                  <a:gd name="T21" fmla="*/ 702 h 1531"/>
                  <a:gd name="T22" fmla="*/ 730 w 1622"/>
                  <a:gd name="T23" fmla="*/ 711 h 1531"/>
                  <a:gd name="T24" fmla="*/ 390 w 1622"/>
                  <a:gd name="T25" fmla="*/ 817 h 1531"/>
                  <a:gd name="T26" fmla="*/ 197 w 1622"/>
                  <a:gd name="T27" fmla="*/ 751 h 1531"/>
                  <a:gd name="T28" fmla="*/ 185 w 1622"/>
                  <a:gd name="T29" fmla="*/ 724 h 15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22" h="1531">
                    <a:moveTo>
                      <a:pt x="181" y="1180"/>
                    </a:moveTo>
                    <a:cubicBezTo>
                      <a:pt x="170" y="1184"/>
                      <a:pt x="149" y="1195"/>
                      <a:pt x="129" y="1173"/>
                    </a:cubicBezTo>
                    <a:cubicBezTo>
                      <a:pt x="44" y="1057"/>
                      <a:pt x="0" y="925"/>
                      <a:pt x="0" y="786"/>
                    </a:cubicBezTo>
                    <a:cubicBezTo>
                      <a:pt x="0" y="759"/>
                      <a:pt x="1" y="732"/>
                      <a:pt x="5" y="705"/>
                    </a:cubicBezTo>
                    <a:cubicBezTo>
                      <a:pt x="23" y="559"/>
                      <a:pt x="87" y="421"/>
                      <a:pt x="191" y="306"/>
                    </a:cubicBezTo>
                    <a:cubicBezTo>
                      <a:pt x="191" y="305"/>
                      <a:pt x="193" y="303"/>
                      <a:pt x="193" y="303"/>
                    </a:cubicBezTo>
                    <a:cubicBezTo>
                      <a:pt x="373" y="97"/>
                      <a:pt x="624" y="0"/>
                      <a:pt x="903" y="30"/>
                    </a:cubicBezTo>
                    <a:cubicBezTo>
                      <a:pt x="1133" y="59"/>
                      <a:pt x="1342" y="174"/>
                      <a:pt x="1476" y="346"/>
                    </a:cubicBezTo>
                    <a:cubicBezTo>
                      <a:pt x="1572" y="469"/>
                      <a:pt x="1622" y="610"/>
                      <a:pt x="1622" y="757"/>
                    </a:cubicBezTo>
                    <a:cubicBezTo>
                      <a:pt x="1622" y="785"/>
                      <a:pt x="1620" y="812"/>
                      <a:pt x="1617" y="840"/>
                    </a:cubicBezTo>
                    <a:cubicBezTo>
                      <a:pt x="1579" y="1101"/>
                      <a:pt x="1441" y="1226"/>
                      <a:pt x="1367" y="1292"/>
                    </a:cubicBezTo>
                    <a:cubicBezTo>
                      <a:pt x="1367" y="1292"/>
                      <a:pt x="1351" y="1307"/>
                      <a:pt x="1349" y="1309"/>
                    </a:cubicBezTo>
                    <a:cubicBezTo>
                      <a:pt x="1172" y="1460"/>
                      <a:pt x="943" y="1531"/>
                      <a:pt x="720" y="1504"/>
                    </a:cubicBezTo>
                    <a:cubicBezTo>
                      <a:pt x="594" y="1488"/>
                      <a:pt x="471" y="1446"/>
                      <a:pt x="364" y="1383"/>
                    </a:cubicBezTo>
                    <a:cubicBezTo>
                      <a:pt x="354" y="1377"/>
                      <a:pt x="331" y="1362"/>
                      <a:pt x="342" y="1333"/>
                    </a:cubicBezTo>
                  </a:path>
                </a:pathLst>
              </a:custGeom>
              <a:noFill/>
              <a:ln w="635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8" name="Freeform 8">
                <a:extLst>
                  <a:ext uri="{FF2B5EF4-FFF2-40B4-BE49-F238E27FC236}">
                    <a16:creationId xmlns:a16="http://schemas.microsoft.com/office/drawing/2014/main" id="{30A03A9B-CF23-6548-B29B-309A32287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" y="2344"/>
                <a:ext cx="364" cy="359"/>
              </a:xfrm>
              <a:custGeom>
                <a:avLst/>
                <a:gdLst>
                  <a:gd name="T0" fmla="*/ 110 w 446"/>
                  <a:gd name="T1" fmla="*/ 200 h 440"/>
                  <a:gd name="T2" fmla="*/ 116 w 446"/>
                  <a:gd name="T3" fmla="*/ 228 h 440"/>
                  <a:gd name="T4" fmla="*/ 133 w 446"/>
                  <a:gd name="T5" fmla="*/ 239 h 440"/>
                  <a:gd name="T6" fmla="*/ 143 w 446"/>
                  <a:gd name="T7" fmla="*/ 223 h 440"/>
                  <a:gd name="T8" fmla="*/ 132 w 446"/>
                  <a:gd name="T9" fmla="*/ 214 h 440"/>
                  <a:gd name="T10" fmla="*/ 143 w 446"/>
                  <a:gd name="T11" fmla="*/ 197 h 440"/>
                  <a:gd name="T12" fmla="*/ 242 w 446"/>
                  <a:gd name="T13" fmla="*/ 99 h 440"/>
                  <a:gd name="T14" fmla="*/ 143 w 446"/>
                  <a:gd name="T15" fmla="*/ 0 h 440"/>
                  <a:gd name="T16" fmla="*/ 45 w 446"/>
                  <a:gd name="T17" fmla="*/ 99 h 440"/>
                  <a:gd name="T18" fmla="*/ 28 w 446"/>
                  <a:gd name="T19" fmla="*/ 117 h 440"/>
                  <a:gd name="T20" fmla="*/ 15 w 446"/>
                  <a:gd name="T21" fmla="*/ 109 h 440"/>
                  <a:gd name="T22" fmla="*/ 0 w 446"/>
                  <a:gd name="T23" fmla="*/ 120 h 440"/>
                  <a:gd name="T24" fmla="*/ 9 w 446"/>
                  <a:gd name="T25" fmla="*/ 131 h 440"/>
                  <a:gd name="T26" fmla="*/ 39 w 446"/>
                  <a:gd name="T27" fmla="*/ 135 h 440"/>
                  <a:gd name="T28" fmla="*/ 61 w 446"/>
                  <a:gd name="T29" fmla="*/ 99 h 440"/>
                  <a:gd name="T30" fmla="*/ 143 w 446"/>
                  <a:gd name="T31" fmla="*/ 16 h 440"/>
                  <a:gd name="T32" fmla="*/ 226 w 446"/>
                  <a:gd name="T33" fmla="*/ 99 h 440"/>
                  <a:gd name="T34" fmla="*/ 143 w 446"/>
                  <a:gd name="T35" fmla="*/ 181 h 440"/>
                  <a:gd name="T36" fmla="*/ 110 w 446"/>
                  <a:gd name="T37" fmla="*/ 200 h 4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46" h="440">
                    <a:moveTo>
                      <a:pt x="202" y="368"/>
                    </a:moveTo>
                    <a:cubicBezTo>
                      <a:pt x="187" y="402"/>
                      <a:pt x="202" y="413"/>
                      <a:pt x="213" y="421"/>
                    </a:cubicBezTo>
                    <a:cubicBezTo>
                      <a:pt x="224" y="428"/>
                      <a:pt x="234" y="434"/>
                      <a:pt x="245" y="440"/>
                    </a:cubicBezTo>
                    <a:cubicBezTo>
                      <a:pt x="262" y="411"/>
                      <a:pt x="262" y="411"/>
                      <a:pt x="262" y="411"/>
                    </a:cubicBezTo>
                    <a:cubicBezTo>
                      <a:pt x="257" y="408"/>
                      <a:pt x="249" y="403"/>
                      <a:pt x="243" y="394"/>
                    </a:cubicBezTo>
                    <a:cubicBezTo>
                      <a:pt x="223" y="358"/>
                      <a:pt x="264" y="364"/>
                      <a:pt x="264" y="364"/>
                    </a:cubicBezTo>
                    <a:cubicBezTo>
                      <a:pt x="364" y="364"/>
                      <a:pt x="446" y="282"/>
                      <a:pt x="446" y="182"/>
                    </a:cubicBezTo>
                    <a:cubicBezTo>
                      <a:pt x="446" y="81"/>
                      <a:pt x="364" y="0"/>
                      <a:pt x="264" y="0"/>
                    </a:cubicBezTo>
                    <a:cubicBezTo>
                      <a:pt x="163" y="0"/>
                      <a:pt x="82" y="81"/>
                      <a:pt x="82" y="182"/>
                    </a:cubicBezTo>
                    <a:cubicBezTo>
                      <a:pt x="87" y="218"/>
                      <a:pt x="52" y="214"/>
                      <a:pt x="52" y="214"/>
                    </a:cubicBezTo>
                    <a:cubicBezTo>
                      <a:pt x="44" y="213"/>
                      <a:pt x="35" y="210"/>
                      <a:pt x="27" y="201"/>
                    </a:cubicBezTo>
                    <a:cubicBezTo>
                      <a:pt x="0" y="221"/>
                      <a:pt x="0" y="221"/>
                      <a:pt x="0" y="221"/>
                    </a:cubicBezTo>
                    <a:cubicBezTo>
                      <a:pt x="5" y="228"/>
                      <a:pt x="10" y="235"/>
                      <a:pt x="16" y="242"/>
                    </a:cubicBezTo>
                    <a:cubicBezTo>
                      <a:pt x="37" y="265"/>
                      <a:pt x="61" y="254"/>
                      <a:pt x="72" y="248"/>
                    </a:cubicBezTo>
                    <a:cubicBezTo>
                      <a:pt x="119" y="224"/>
                      <a:pt x="113" y="182"/>
                      <a:pt x="113" y="182"/>
                    </a:cubicBezTo>
                    <a:cubicBezTo>
                      <a:pt x="113" y="99"/>
                      <a:pt x="180" y="31"/>
                      <a:pt x="264" y="31"/>
                    </a:cubicBezTo>
                    <a:cubicBezTo>
                      <a:pt x="347" y="31"/>
                      <a:pt x="415" y="99"/>
                      <a:pt x="415" y="182"/>
                    </a:cubicBezTo>
                    <a:cubicBezTo>
                      <a:pt x="415" y="265"/>
                      <a:pt x="347" y="333"/>
                      <a:pt x="264" y="333"/>
                    </a:cubicBezTo>
                    <a:cubicBezTo>
                      <a:pt x="264" y="333"/>
                      <a:pt x="219" y="331"/>
                      <a:pt x="202" y="368"/>
                    </a:cubicBezTo>
                    <a:close/>
                  </a:path>
                </a:pathLst>
              </a:custGeom>
              <a:solidFill>
                <a:srgbClr val="C7C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29" name="Freeform 9">
                <a:extLst>
                  <a:ext uri="{FF2B5EF4-FFF2-40B4-BE49-F238E27FC236}">
                    <a16:creationId xmlns:a16="http://schemas.microsoft.com/office/drawing/2014/main" id="{35B216B2-A987-D88E-4DD7-E309D200D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0" y="2344"/>
                <a:ext cx="342" cy="335"/>
              </a:xfrm>
              <a:custGeom>
                <a:avLst/>
                <a:gdLst>
                  <a:gd name="T0" fmla="*/ 128 w 419"/>
                  <a:gd name="T1" fmla="*/ 223 h 411"/>
                  <a:gd name="T2" fmla="*/ 118 w 419"/>
                  <a:gd name="T3" fmla="*/ 214 h 411"/>
                  <a:gd name="T4" fmla="*/ 129 w 419"/>
                  <a:gd name="T5" fmla="*/ 197 h 411"/>
                  <a:gd name="T6" fmla="*/ 228 w 419"/>
                  <a:gd name="T7" fmla="*/ 99 h 411"/>
                  <a:gd name="T8" fmla="*/ 129 w 419"/>
                  <a:gd name="T9" fmla="*/ 0 h 411"/>
                  <a:gd name="T10" fmla="*/ 30 w 419"/>
                  <a:gd name="T11" fmla="*/ 99 h 411"/>
                  <a:gd name="T12" fmla="*/ 13 w 419"/>
                  <a:gd name="T13" fmla="*/ 116 h 411"/>
                  <a:gd name="T14" fmla="*/ 0 w 419"/>
                  <a:gd name="T15" fmla="*/ 109 h 4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9" h="411">
                    <a:moveTo>
                      <a:pt x="235" y="411"/>
                    </a:moveTo>
                    <a:cubicBezTo>
                      <a:pt x="230" y="408"/>
                      <a:pt x="222" y="403"/>
                      <a:pt x="216" y="394"/>
                    </a:cubicBezTo>
                    <a:cubicBezTo>
                      <a:pt x="196" y="358"/>
                      <a:pt x="237" y="364"/>
                      <a:pt x="237" y="364"/>
                    </a:cubicBezTo>
                    <a:cubicBezTo>
                      <a:pt x="337" y="364"/>
                      <a:pt x="419" y="282"/>
                      <a:pt x="419" y="182"/>
                    </a:cubicBezTo>
                    <a:cubicBezTo>
                      <a:pt x="419" y="81"/>
                      <a:pt x="337" y="0"/>
                      <a:pt x="237" y="0"/>
                    </a:cubicBezTo>
                    <a:cubicBezTo>
                      <a:pt x="136" y="0"/>
                      <a:pt x="55" y="81"/>
                      <a:pt x="55" y="182"/>
                    </a:cubicBezTo>
                    <a:cubicBezTo>
                      <a:pt x="60" y="218"/>
                      <a:pt x="25" y="214"/>
                      <a:pt x="25" y="214"/>
                    </a:cubicBezTo>
                    <a:cubicBezTo>
                      <a:pt x="17" y="213"/>
                      <a:pt x="8" y="210"/>
                      <a:pt x="0" y="201"/>
                    </a:cubicBezTo>
                  </a:path>
                </a:pathLst>
              </a:custGeom>
              <a:noFill/>
              <a:ln w="6350" cap="rnd">
                <a:solidFill>
                  <a:srgbClr val="433B4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30" name="Freeform 10">
                <a:extLst>
                  <a:ext uri="{FF2B5EF4-FFF2-40B4-BE49-F238E27FC236}">
                    <a16:creationId xmlns:a16="http://schemas.microsoft.com/office/drawing/2014/main" id="{B9816E51-663E-2218-C92D-3F5FB750F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" y="2369"/>
                <a:ext cx="338" cy="334"/>
              </a:xfrm>
              <a:custGeom>
                <a:avLst/>
                <a:gdLst>
                  <a:gd name="T0" fmla="*/ 0 w 415"/>
                  <a:gd name="T1" fmla="*/ 104 h 409"/>
                  <a:gd name="T2" fmla="*/ 9 w 415"/>
                  <a:gd name="T3" fmla="*/ 114 h 409"/>
                  <a:gd name="T4" fmla="*/ 39 w 415"/>
                  <a:gd name="T5" fmla="*/ 118 h 409"/>
                  <a:gd name="T6" fmla="*/ 61 w 415"/>
                  <a:gd name="T7" fmla="*/ 82 h 409"/>
                  <a:gd name="T8" fmla="*/ 143 w 415"/>
                  <a:gd name="T9" fmla="*/ 0 h 409"/>
                  <a:gd name="T10" fmla="*/ 224 w 415"/>
                  <a:gd name="T11" fmla="*/ 82 h 409"/>
                  <a:gd name="T12" fmla="*/ 143 w 415"/>
                  <a:gd name="T13" fmla="*/ 165 h 409"/>
                  <a:gd name="T14" fmla="*/ 109 w 415"/>
                  <a:gd name="T15" fmla="*/ 184 h 409"/>
                  <a:gd name="T16" fmla="*/ 115 w 415"/>
                  <a:gd name="T17" fmla="*/ 212 h 409"/>
                  <a:gd name="T18" fmla="*/ 133 w 415"/>
                  <a:gd name="T19" fmla="*/ 223 h 40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5" h="409">
                    <a:moveTo>
                      <a:pt x="0" y="190"/>
                    </a:moveTo>
                    <a:cubicBezTo>
                      <a:pt x="5" y="197"/>
                      <a:pt x="10" y="204"/>
                      <a:pt x="16" y="211"/>
                    </a:cubicBezTo>
                    <a:cubicBezTo>
                      <a:pt x="37" y="234"/>
                      <a:pt x="61" y="223"/>
                      <a:pt x="72" y="217"/>
                    </a:cubicBezTo>
                    <a:cubicBezTo>
                      <a:pt x="119" y="193"/>
                      <a:pt x="113" y="151"/>
                      <a:pt x="113" y="151"/>
                    </a:cubicBezTo>
                    <a:cubicBezTo>
                      <a:pt x="113" y="68"/>
                      <a:pt x="180" y="0"/>
                      <a:pt x="264" y="0"/>
                    </a:cubicBezTo>
                    <a:cubicBezTo>
                      <a:pt x="347" y="0"/>
                      <a:pt x="415" y="68"/>
                      <a:pt x="415" y="151"/>
                    </a:cubicBezTo>
                    <a:cubicBezTo>
                      <a:pt x="415" y="234"/>
                      <a:pt x="347" y="302"/>
                      <a:pt x="264" y="302"/>
                    </a:cubicBezTo>
                    <a:cubicBezTo>
                      <a:pt x="264" y="302"/>
                      <a:pt x="219" y="300"/>
                      <a:pt x="202" y="337"/>
                    </a:cubicBezTo>
                    <a:cubicBezTo>
                      <a:pt x="187" y="371"/>
                      <a:pt x="202" y="382"/>
                      <a:pt x="213" y="390"/>
                    </a:cubicBezTo>
                    <a:cubicBezTo>
                      <a:pt x="224" y="397"/>
                      <a:pt x="234" y="403"/>
                      <a:pt x="245" y="409"/>
                    </a:cubicBezTo>
                  </a:path>
                </a:pathLst>
              </a:custGeom>
              <a:noFill/>
              <a:ln w="7938" cap="rnd">
                <a:solidFill>
                  <a:srgbClr val="433B4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31" name="Line 11">
                <a:extLst>
                  <a:ext uri="{FF2B5EF4-FFF2-40B4-BE49-F238E27FC236}">
                    <a16:creationId xmlns:a16="http://schemas.microsoft.com/office/drawing/2014/main" id="{FB28AB61-3A8E-70F5-0D30-BA224973B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0" y="2508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32" name="Line 12">
                <a:extLst>
                  <a:ext uri="{FF2B5EF4-FFF2-40B4-BE49-F238E27FC236}">
                    <a16:creationId xmlns:a16="http://schemas.microsoft.com/office/drawing/2014/main" id="{EA09242B-23AB-9D5F-30F0-851BB8976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0" y="2508"/>
                <a:ext cx="1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525" name="Group 36">
              <a:extLst>
                <a:ext uri="{FF2B5EF4-FFF2-40B4-BE49-F238E27FC236}">
                  <a16:creationId xmlns:a16="http://schemas.microsoft.com/office/drawing/2014/main" id="{89DB22C0-8699-702E-CB51-2DF6E7CE9A24}"/>
                </a:ext>
              </a:extLst>
            </p:cNvPr>
            <p:cNvGrpSpPr>
              <a:grpSpLocks/>
            </p:cNvGrpSpPr>
            <p:nvPr/>
          </p:nvGrpSpPr>
          <p:grpSpPr bwMode="auto">
            <a:xfrm rot="16008561">
              <a:off x="4039528" y="14634874"/>
              <a:ext cx="100152" cy="108405"/>
              <a:chOff x="3376" y="2990"/>
              <a:chExt cx="58" cy="58"/>
            </a:xfrm>
          </p:grpSpPr>
          <p:sp>
            <p:nvSpPr>
              <p:cNvPr id="2606" name="Oval 37">
                <a:extLst>
                  <a:ext uri="{FF2B5EF4-FFF2-40B4-BE49-F238E27FC236}">
                    <a16:creationId xmlns:a16="http://schemas.microsoft.com/office/drawing/2014/main" id="{E53FBF5A-7520-27B8-4F94-C1AAB4046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2607" name="Oval 38">
                <a:extLst>
                  <a:ext uri="{FF2B5EF4-FFF2-40B4-BE49-F238E27FC236}">
                    <a16:creationId xmlns:a16="http://schemas.microsoft.com/office/drawing/2014/main" id="{BA3FB0B6-1204-68B2-68CA-2B0E98837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  <p:grpSp>
          <p:nvGrpSpPr>
            <p:cNvPr id="2526" name="Group 39">
              <a:extLst>
                <a:ext uri="{FF2B5EF4-FFF2-40B4-BE49-F238E27FC236}">
                  <a16:creationId xmlns:a16="http://schemas.microsoft.com/office/drawing/2014/main" id="{B8DB41DD-A656-4804-CB0B-9949AA4F3AD1}"/>
                </a:ext>
              </a:extLst>
            </p:cNvPr>
            <p:cNvGrpSpPr>
              <a:grpSpLocks/>
            </p:cNvGrpSpPr>
            <p:nvPr/>
          </p:nvGrpSpPr>
          <p:grpSpPr bwMode="auto">
            <a:xfrm rot="16008561">
              <a:off x="4253451" y="15239316"/>
              <a:ext cx="100152" cy="108405"/>
              <a:chOff x="3376" y="2990"/>
              <a:chExt cx="58" cy="58"/>
            </a:xfrm>
          </p:grpSpPr>
          <p:sp>
            <p:nvSpPr>
              <p:cNvPr id="2604" name="Oval 40">
                <a:extLst>
                  <a:ext uri="{FF2B5EF4-FFF2-40B4-BE49-F238E27FC236}">
                    <a16:creationId xmlns:a16="http://schemas.microsoft.com/office/drawing/2014/main" id="{C061D9FB-3D78-BCEF-DB5F-5F8BFC23E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2605" name="Oval 41">
                <a:extLst>
                  <a:ext uri="{FF2B5EF4-FFF2-40B4-BE49-F238E27FC236}">
                    <a16:creationId xmlns:a16="http://schemas.microsoft.com/office/drawing/2014/main" id="{F2D30F79-2A08-7B26-47FB-BEE0A106A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  <p:grpSp>
          <p:nvGrpSpPr>
            <p:cNvPr id="2527" name="Group 42">
              <a:extLst>
                <a:ext uri="{FF2B5EF4-FFF2-40B4-BE49-F238E27FC236}">
                  <a16:creationId xmlns:a16="http://schemas.microsoft.com/office/drawing/2014/main" id="{B73F952B-3905-7867-6DD8-2C6EC937AC70}"/>
                </a:ext>
              </a:extLst>
            </p:cNvPr>
            <p:cNvGrpSpPr>
              <a:grpSpLocks/>
            </p:cNvGrpSpPr>
            <p:nvPr/>
          </p:nvGrpSpPr>
          <p:grpSpPr bwMode="auto">
            <a:xfrm rot="16008561">
              <a:off x="4584220" y="14917663"/>
              <a:ext cx="100152" cy="108405"/>
              <a:chOff x="3376" y="2990"/>
              <a:chExt cx="58" cy="58"/>
            </a:xfrm>
          </p:grpSpPr>
          <p:sp>
            <p:nvSpPr>
              <p:cNvPr id="2602" name="Oval 43">
                <a:extLst>
                  <a:ext uri="{FF2B5EF4-FFF2-40B4-BE49-F238E27FC236}">
                    <a16:creationId xmlns:a16="http://schemas.microsoft.com/office/drawing/2014/main" id="{387020FF-FA83-06E7-3877-318ECF546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2603" name="Oval 44">
                <a:extLst>
                  <a:ext uri="{FF2B5EF4-FFF2-40B4-BE49-F238E27FC236}">
                    <a16:creationId xmlns:a16="http://schemas.microsoft.com/office/drawing/2014/main" id="{414E777C-79F9-8A27-B1C7-5AE1D52EB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  <p:grpSp>
          <p:nvGrpSpPr>
            <p:cNvPr id="2528" name="Group 45">
              <a:extLst>
                <a:ext uri="{FF2B5EF4-FFF2-40B4-BE49-F238E27FC236}">
                  <a16:creationId xmlns:a16="http://schemas.microsoft.com/office/drawing/2014/main" id="{A5E3E015-82EA-1634-67B6-2CF233FFCB63}"/>
                </a:ext>
              </a:extLst>
            </p:cNvPr>
            <p:cNvGrpSpPr>
              <a:grpSpLocks/>
            </p:cNvGrpSpPr>
            <p:nvPr/>
          </p:nvGrpSpPr>
          <p:grpSpPr bwMode="auto">
            <a:xfrm rot="16008561">
              <a:off x="4482999" y="15164796"/>
              <a:ext cx="100152" cy="108405"/>
              <a:chOff x="3376" y="2990"/>
              <a:chExt cx="58" cy="58"/>
            </a:xfrm>
          </p:grpSpPr>
          <p:sp>
            <p:nvSpPr>
              <p:cNvPr id="2600" name="Oval 46">
                <a:extLst>
                  <a:ext uri="{FF2B5EF4-FFF2-40B4-BE49-F238E27FC236}">
                    <a16:creationId xmlns:a16="http://schemas.microsoft.com/office/drawing/2014/main" id="{DC5813E2-199F-8B19-A5C8-E0580A6164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2601" name="Oval 47">
                <a:extLst>
                  <a:ext uri="{FF2B5EF4-FFF2-40B4-BE49-F238E27FC236}">
                    <a16:creationId xmlns:a16="http://schemas.microsoft.com/office/drawing/2014/main" id="{CF826D5B-D28C-0BAB-1124-61BD15799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  <p:grpSp>
          <p:nvGrpSpPr>
            <p:cNvPr id="2529" name="Group 48">
              <a:extLst>
                <a:ext uri="{FF2B5EF4-FFF2-40B4-BE49-F238E27FC236}">
                  <a16:creationId xmlns:a16="http://schemas.microsoft.com/office/drawing/2014/main" id="{CA000165-C1B5-CD0B-8CD7-2709575DB94A}"/>
                </a:ext>
              </a:extLst>
            </p:cNvPr>
            <p:cNvGrpSpPr>
              <a:grpSpLocks/>
            </p:cNvGrpSpPr>
            <p:nvPr/>
          </p:nvGrpSpPr>
          <p:grpSpPr bwMode="auto">
            <a:xfrm rot="16008561">
              <a:off x="4146405" y="14862536"/>
              <a:ext cx="100152" cy="108405"/>
              <a:chOff x="3376" y="2990"/>
              <a:chExt cx="58" cy="58"/>
            </a:xfrm>
          </p:grpSpPr>
          <p:sp>
            <p:nvSpPr>
              <p:cNvPr id="2598" name="Oval 49">
                <a:extLst>
                  <a:ext uri="{FF2B5EF4-FFF2-40B4-BE49-F238E27FC236}">
                    <a16:creationId xmlns:a16="http://schemas.microsoft.com/office/drawing/2014/main" id="{1D2AB082-9F93-A866-300D-2C917ED36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2599" name="Oval 50">
                <a:extLst>
                  <a:ext uri="{FF2B5EF4-FFF2-40B4-BE49-F238E27FC236}">
                    <a16:creationId xmlns:a16="http://schemas.microsoft.com/office/drawing/2014/main" id="{A21907F7-6096-2F5E-CD4A-6B3E8AF10C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  <p:grpSp>
          <p:nvGrpSpPr>
            <p:cNvPr id="2530" name="Group 51">
              <a:extLst>
                <a:ext uri="{FF2B5EF4-FFF2-40B4-BE49-F238E27FC236}">
                  <a16:creationId xmlns:a16="http://schemas.microsoft.com/office/drawing/2014/main" id="{14763D03-FC3C-90D9-A7F7-841F75FEAD04}"/>
                </a:ext>
              </a:extLst>
            </p:cNvPr>
            <p:cNvGrpSpPr>
              <a:grpSpLocks/>
            </p:cNvGrpSpPr>
            <p:nvPr/>
          </p:nvGrpSpPr>
          <p:grpSpPr bwMode="auto">
            <a:xfrm rot="16008561">
              <a:off x="4069301" y="14778742"/>
              <a:ext cx="100152" cy="108405"/>
              <a:chOff x="3376" y="2990"/>
              <a:chExt cx="58" cy="58"/>
            </a:xfrm>
          </p:grpSpPr>
          <p:sp>
            <p:nvSpPr>
              <p:cNvPr id="2596" name="Oval 52">
                <a:extLst>
                  <a:ext uri="{FF2B5EF4-FFF2-40B4-BE49-F238E27FC236}">
                    <a16:creationId xmlns:a16="http://schemas.microsoft.com/office/drawing/2014/main" id="{7C45E826-8951-4F4A-0ED5-B41E956BF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2597" name="Oval 53">
                <a:extLst>
                  <a:ext uri="{FF2B5EF4-FFF2-40B4-BE49-F238E27FC236}">
                    <a16:creationId xmlns:a16="http://schemas.microsoft.com/office/drawing/2014/main" id="{C5737737-744A-9C73-EDCA-5977B29B8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  <p:grpSp>
          <p:nvGrpSpPr>
            <p:cNvPr id="2532" name="Group 57">
              <a:extLst>
                <a:ext uri="{FF2B5EF4-FFF2-40B4-BE49-F238E27FC236}">
                  <a16:creationId xmlns:a16="http://schemas.microsoft.com/office/drawing/2014/main" id="{FE1411D2-8A87-A373-CF1D-55C1E2B9F05F}"/>
                </a:ext>
              </a:extLst>
            </p:cNvPr>
            <p:cNvGrpSpPr>
              <a:grpSpLocks/>
            </p:cNvGrpSpPr>
            <p:nvPr/>
          </p:nvGrpSpPr>
          <p:grpSpPr bwMode="auto">
            <a:xfrm rot="16008561">
              <a:off x="4355558" y="15009470"/>
              <a:ext cx="100152" cy="108405"/>
              <a:chOff x="3376" y="2990"/>
              <a:chExt cx="58" cy="58"/>
            </a:xfrm>
          </p:grpSpPr>
          <p:sp>
            <p:nvSpPr>
              <p:cNvPr id="2592" name="Oval 58">
                <a:extLst>
                  <a:ext uri="{FF2B5EF4-FFF2-40B4-BE49-F238E27FC236}">
                    <a16:creationId xmlns:a16="http://schemas.microsoft.com/office/drawing/2014/main" id="{59427513-8CDD-0778-33A3-FB1D4543F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2593" name="Oval 59">
                <a:extLst>
                  <a:ext uri="{FF2B5EF4-FFF2-40B4-BE49-F238E27FC236}">
                    <a16:creationId xmlns:a16="http://schemas.microsoft.com/office/drawing/2014/main" id="{8A2F84DD-B441-4AB1-978D-25CCA8415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  <p:grpSp>
          <p:nvGrpSpPr>
            <p:cNvPr id="2533" name="Group 60">
              <a:extLst>
                <a:ext uri="{FF2B5EF4-FFF2-40B4-BE49-F238E27FC236}">
                  <a16:creationId xmlns:a16="http://schemas.microsoft.com/office/drawing/2014/main" id="{72CF027B-8B21-A796-C10B-32F065DEB6ED}"/>
                </a:ext>
              </a:extLst>
            </p:cNvPr>
            <p:cNvGrpSpPr>
              <a:grpSpLocks/>
            </p:cNvGrpSpPr>
            <p:nvPr/>
          </p:nvGrpSpPr>
          <p:grpSpPr bwMode="auto">
            <a:xfrm rot="16008561">
              <a:off x="4179014" y="14988892"/>
              <a:ext cx="100152" cy="108405"/>
              <a:chOff x="3376" y="2990"/>
              <a:chExt cx="58" cy="58"/>
            </a:xfrm>
          </p:grpSpPr>
          <p:sp>
            <p:nvSpPr>
              <p:cNvPr id="2590" name="Oval 61">
                <a:extLst>
                  <a:ext uri="{FF2B5EF4-FFF2-40B4-BE49-F238E27FC236}">
                    <a16:creationId xmlns:a16="http://schemas.microsoft.com/office/drawing/2014/main" id="{89177906-EFBE-685C-101C-68CDC9F51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2591" name="Oval 62">
                <a:extLst>
                  <a:ext uri="{FF2B5EF4-FFF2-40B4-BE49-F238E27FC236}">
                    <a16:creationId xmlns:a16="http://schemas.microsoft.com/office/drawing/2014/main" id="{E25A6127-A0F2-0C46-A59D-448990900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  <p:grpSp>
          <p:nvGrpSpPr>
            <p:cNvPr id="2534" name="Group 63">
              <a:extLst>
                <a:ext uri="{FF2B5EF4-FFF2-40B4-BE49-F238E27FC236}">
                  <a16:creationId xmlns:a16="http://schemas.microsoft.com/office/drawing/2014/main" id="{23EEC42A-B1B5-C55A-B88E-6DBF956847EF}"/>
                </a:ext>
              </a:extLst>
            </p:cNvPr>
            <p:cNvGrpSpPr>
              <a:grpSpLocks/>
            </p:cNvGrpSpPr>
            <p:nvPr/>
          </p:nvGrpSpPr>
          <p:grpSpPr bwMode="auto">
            <a:xfrm rot="16008561">
              <a:off x="3866177" y="14567284"/>
              <a:ext cx="100152" cy="108405"/>
              <a:chOff x="3376" y="2990"/>
              <a:chExt cx="58" cy="58"/>
            </a:xfrm>
          </p:grpSpPr>
          <p:sp>
            <p:nvSpPr>
              <p:cNvPr id="2588" name="Oval 64">
                <a:extLst>
                  <a:ext uri="{FF2B5EF4-FFF2-40B4-BE49-F238E27FC236}">
                    <a16:creationId xmlns:a16="http://schemas.microsoft.com/office/drawing/2014/main" id="{C95C43F4-723F-71FF-0F17-A01500403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2589" name="Oval 65">
                <a:extLst>
                  <a:ext uri="{FF2B5EF4-FFF2-40B4-BE49-F238E27FC236}">
                    <a16:creationId xmlns:a16="http://schemas.microsoft.com/office/drawing/2014/main" id="{912D4EB2-C620-256F-75EC-918544B7E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  <p:grpSp>
          <p:nvGrpSpPr>
            <p:cNvPr id="2544" name="Group 484">
              <a:extLst>
                <a:ext uri="{FF2B5EF4-FFF2-40B4-BE49-F238E27FC236}">
                  <a16:creationId xmlns:a16="http://schemas.microsoft.com/office/drawing/2014/main" id="{91BBDF76-F141-6CF3-C824-3016D33FB87B}"/>
                </a:ext>
              </a:extLst>
            </p:cNvPr>
            <p:cNvGrpSpPr>
              <a:grpSpLocks/>
            </p:cNvGrpSpPr>
            <p:nvPr/>
          </p:nvGrpSpPr>
          <p:grpSpPr bwMode="auto">
            <a:xfrm rot="16008561">
              <a:off x="2908070" y="13985022"/>
              <a:ext cx="100152" cy="108405"/>
              <a:chOff x="3376" y="2990"/>
              <a:chExt cx="58" cy="58"/>
            </a:xfrm>
          </p:grpSpPr>
          <p:sp>
            <p:nvSpPr>
              <p:cNvPr id="2566" name="Oval 485">
                <a:extLst>
                  <a:ext uri="{FF2B5EF4-FFF2-40B4-BE49-F238E27FC236}">
                    <a16:creationId xmlns:a16="http://schemas.microsoft.com/office/drawing/2014/main" id="{04405F91-B6B2-2A7D-7BDC-CD737BB92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2567" name="Oval 486">
                <a:extLst>
                  <a:ext uri="{FF2B5EF4-FFF2-40B4-BE49-F238E27FC236}">
                    <a16:creationId xmlns:a16="http://schemas.microsoft.com/office/drawing/2014/main" id="{066E0078-50E3-DF2B-9757-3867A3D07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  <p:grpSp>
          <p:nvGrpSpPr>
            <p:cNvPr id="2545" name="Group 487">
              <a:extLst>
                <a:ext uri="{FF2B5EF4-FFF2-40B4-BE49-F238E27FC236}">
                  <a16:creationId xmlns:a16="http://schemas.microsoft.com/office/drawing/2014/main" id="{C6637C09-48F1-587D-84F8-BC569A001E65}"/>
                </a:ext>
              </a:extLst>
            </p:cNvPr>
            <p:cNvGrpSpPr>
              <a:grpSpLocks/>
            </p:cNvGrpSpPr>
            <p:nvPr/>
          </p:nvGrpSpPr>
          <p:grpSpPr bwMode="auto">
            <a:xfrm rot="16008561">
              <a:off x="2408471" y="14129449"/>
              <a:ext cx="100152" cy="108405"/>
              <a:chOff x="3376" y="2990"/>
              <a:chExt cx="58" cy="58"/>
            </a:xfrm>
          </p:grpSpPr>
          <p:sp>
            <p:nvSpPr>
              <p:cNvPr id="2564" name="Oval 488">
                <a:extLst>
                  <a:ext uri="{FF2B5EF4-FFF2-40B4-BE49-F238E27FC236}">
                    <a16:creationId xmlns:a16="http://schemas.microsoft.com/office/drawing/2014/main" id="{102BF72B-43CB-23BC-C95E-E6E261B73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2565" name="Oval 489">
                <a:extLst>
                  <a:ext uri="{FF2B5EF4-FFF2-40B4-BE49-F238E27FC236}">
                    <a16:creationId xmlns:a16="http://schemas.microsoft.com/office/drawing/2014/main" id="{C95DCBA9-360C-7A1B-D392-3CFFBD468D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  <p:grpSp>
          <p:nvGrpSpPr>
            <p:cNvPr id="2546" name="Group 490">
              <a:extLst>
                <a:ext uri="{FF2B5EF4-FFF2-40B4-BE49-F238E27FC236}">
                  <a16:creationId xmlns:a16="http://schemas.microsoft.com/office/drawing/2014/main" id="{B22C980F-506F-B788-CD99-18BC276AD2CB}"/>
                </a:ext>
              </a:extLst>
            </p:cNvPr>
            <p:cNvGrpSpPr>
              <a:grpSpLocks/>
            </p:cNvGrpSpPr>
            <p:nvPr/>
          </p:nvGrpSpPr>
          <p:grpSpPr bwMode="auto">
            <a:xfrm rot="16008561">
              <a:off x="2829075" y="13785009"/>
              <a:ext cx="100152" cy="108405"/>
              <a:chOff x="3376" y="2990"/>
              <a:chExt cx="58" cy="58"/>
            </a:xfrm>
          </p:grpSpPr>
          <p:sp>
            <p:nvSpPr>
              <p:cNvPr id="2562" name="Oval 491">
                <a:extLst>
                  <a:ext uri="{FF2B5EF4-FFF2-40B4-BE49-F238E27FC236}">
                    <a16:creationId xmlns:a16="http://schemas.microsoft.com/office/drawing/2014/main" id="{8F295C05-3885-9DDD-8E7F-5758C5AEC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2563" name="Oval 492">
                <a:extLst>
                  <a:ext uri="{FF2B5EF4-FFF2-40B4-BE49-F238E27FC236}">
                    <a16:creationId xmlns:a16="http://schemas.microsoft.com/office/drawing/2014/main" id="{AA93EFAC-DEA8-B9E0-A21C-94B289AD5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  <p:grpSp>
          <p:nvGrpSpPr>
            <p:cNvPr id="2547" name="Group 493">
              <a:extLst>
                <a:ext uri="{FF2B5EF4-FFF2-40B4-BE49-F238E27FC236}">
                  <a16:creationId xmlns:a16="http://schemas.microsoft.com/office/drawing/2014/main" id="{C69B8BAD-27EF-FC7A-FAC9-E4B61C48A735}"/>
                </a:ext>
              </a:extLst>
            </p:cNvPr>
            <p:cNvGrpSpPr>
              <a:grpSpLocks/>
            </p:cNvGrpSpPr>
            <p:nvPr/>
          </p:nvGrpSpPr>
          <p:grpSpPr bwMode="auto">
            <a:xfrm rot="16008561">
              <a:off x="3216206" y="13941853"/>
              <a:ext cx="100152" cy="108405"/>
              <a:chOff x="3376" y="2990"/>
              <a:chExt cx="58" cy="58"/>
            </a:xfrm>
          </p:grpSpPr>
          <p:sp>
            <p:nvSpPr>
              <p:cNvPr id="2560" name="Oval 494">
                <a:extLst>
                  <a:ext uri="{FF2B5EF4-FFF2-40B4-BE49-F238E27FC236}">
                    <a16:creationId xmlns:a16="http://schemas.microsoft.com/office/drawing/2014/main" id="{6940DE4B-7070-6267-6F12-4D0741BF63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2561" name="Oval 495">
                <a:extLst>
                  <a:ext uri="{FF2B5EF4-FFF2-40B4-BE49-F238E27FC236}">
                    <a16:creationId xmlns:a16="http://schemas.microsoft.com/office/drawing/2014/main" id="{26FAF125-A345-A195-5FCB-6B055844F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  <p:grpSp>
          <p:nvGrpSpPr>
            <p:cNvPr id="2548" name="Group 496">
              <a:extLst>
                <a:ext uri="{FF2B5EF4-FFF2-40B4-BE49-F238E27FC236}">
                  <a16:creationId xmlns:a16="http://schemas.microsoft.com/office/drawing/2014/main" id="{22A513B8-9D70-7030-9208-83EEE9B13D68}"/>
                </a:ext>
              </a:extLst>
            </p:cNvPr>
            <p:cNvGrpSpPr>
              <a:grpSpLocks/>
            </p:cNvGrpSpPr>
            <p:nvPr/>
          </p:nvGrpSpPr>
          <p:grpSpPr bwMode="auto">
            <a:xfrm rot="16008561">
              <a:off x="2647478" y="14314896"/>
              <a:ext cx="100152" cy="108405"/>
              <a:chOff x="3376" y="2990"/>
              <a:chExt cx="58" cy="58"/>
            </a:xfrm>
          </p:grpSpPr>
          <p:sp>
            <p:nvSpPr>
              <p:cNvPr id="2558" name="Oval 497">
                <a:extLst>
                  <a:ext uri="{FF2B5EF4-FFF2-40B4-BE49-F238E27FC236}">
                    <a16:creationId xmlns:a16="http://schemas.microsoft.com/office/drawing/2014/main" id="{5482C813-B623-77C2-4A31-A1C520DEB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2559" name="Oval 498">
                <a:extLst>
                  <a:ext uri="{FF2B5EF4-FFF2-40B4-BE49-F238E27FC236}">
                    <a16:creationId xmlns:a16="http://schemas.microsoft.com/office/drawing/2014/main" id="{C2DA86CE-F5E1-3A4F-4028-81E049235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  <p:grpSp>
          <p:nvGrpSpPr>
            <p:cNvPr id="2549" name="Group 499">
              <a:extLst>
                <a:ext uri="{FF2B5EF4-FFF2-40B4-BE49-F238E27FC236}">
                  <a16:creationId xmlns:a16="http://schemas.microsoft.com/office/drawing/2014/main" id="{50E6EE79-E043-E343-B944-7B6C75749309}"/>
                </a:ext>
              </a:extLst>
            </p:cNvPr>
            <p:cNvGrpSpPr>
              <a:grpSpLocks/>
            </p:cNvGrpSpPr>
            <p:nvPr/>
          </p:nvGrpSpPr>
          <p:grpSpPr bwMode="auto">
            <a:xfrm rot="16008561">
              <a:off x="2678948" y="13850738"/>
              <a:ext cx="100152" cy="108405"/>
              <a:chOff x="3376" y="2990"/>
              <a:chExt cx="58" cy="58"/>
            </a:xfrm>
          </p:grpSpPr>
          <p:sp>
            <p:nvSpPr>
              <p:cNvPr id="2556" name="Oval 500">
                <a:extLst>
                  <a:ext uri="{FF2B5EF4-FFF2-40B4-BE49-F238E27FC236}">
                    <a16:creationId xmlns:a16="http://schemas.microsoft.com/office/drawing/2014/main" id="{C68035DC-4458-E17A-E21D-AAED0BA45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2557" name="Oval 501">
                <a:extLst>
                  <a:ext uri="{FF2B5EF4-FFF2-40B4-BE49-F238E27FC236}">
                    <a16:creationId xmlns:a16="http://schemas.microsoft.com/office/drawing/2014/main" id="{B58E1691-AC78-5972-1260-38C7A9B51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  <p:grpSp>
          <p:nvGrpSpPr>
            <p:cNvPr id="2550" name="Group 502">
              <a:extLst>
                <a:ext uri="{FF2B5EF4-FFF2-40B4-BE49-F238E27FC236}">
                  <a16:creationId xmlns:a16="http://schemas.microsoft.com/office/drawing/2014/main" id="{C9511438-9261-0ED5-6A8B-DAD3D54B9542}"/>
                </a:ext>
              </a:extLst>
            </p:cNvPr>
            <p:cNvGrpSpPr>
              <a:grpSpLocks/>
            </p:cNvGrpSpPr>
            <p:nvPr/>
          </p:nvGrpSpPr>
          <p:grpSpPr bwMode="auto">
            <a:xfrm rot="16008561">
              <a:off x="2717585" y="14090174"/>
              <a:ext cx="100152" cy="108405"/>
              <a:chOff x="3376" y="2990"/>
              <a:chExt cx="58" cy="58"/>
            </a:xfrm>
          </p:grpSpPr>
          <p:sp>
            <p:nvSpPr>
              <p:cNvPr id="2554" name="Oval 503">
                <a:extLst>
                  <a:ext uri="{FF2B5EF4-FFF2-40B4-BE49-F238E27FC236}">
                    <a16:creationId xmlns:a16="http://schemas.microsoft.com/office/drawing/2014/main" id="{5833B37D-40D7-5FE0-5762-6D3DD407E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2555" name="Oval 504">
                <a:extLst>
                  <a:ext uri="{FF2B5EF4-FFF2-40B4-BE49-F238E27FC236}">
                    <a16:creationId xmlns:a16="http://schemas.microsoft.com/office/drawing/2014/main" id="{4E4BB64E-89AA-FBF5-DDC8-0E502B6A7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  <p:grpSp>
          <p:nvGrpSpPr>
            <p:cNvPr id="2551" name="Group 505">
              <a:extLst>
                <a:ext uri="{FF2B5EF4-FFF2-40B4-BE49-F238E27FC236}">
                  <a16:creationId xmlns:a16="http://schemas.microsoft.com/office/drawing/2014/main" id="{4C071612-EEDC-39C5-F4CB-B8D897B559E2}"/>
                </a:ext>
              </a:extLst>
            </p:cNvPr>
            <p:cNvGrpSpPr>
              <a:grpSpLocks/>
            </p:cNvGrpSpPr>
            <p:nvPr/>
          </p:nvGrpSpPr>
          <p:grpSpPr bwMode="auto">
            <a:xfrm rot="16008561">
              <a:off x="2886013" y="14249625"/>
              <a:ext cx="100152" cy="108405"/>
              <a:chOff x="3376" y="2990"/>
              <a:chExt cx="58" cy="58"/>
            </a:xfrm>
          </p:grpSpPr>
          <p:sp>
            <p:nvSpPr>
              <p:cNvPr id="2552" name="Oval 506">
                <a:extLst>
                  <a:ext uri="{FF2B5EF4-FFF2-40B4-BE49-F238E27FC236}">
                    <a16:creationId xmlns:a16="http://schemas.microsoft.com/office/drawing/2014/main" id="{C418CBAB-EF5E-AAC0-6E2B-1737F543B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2553" name="Oval 507">
                <a:extLst>
                  <a:ext uri="{FF2B5EF4-FFF2-40B4-BE49-F238E27FC236}">
                    <a16:creationId xmlns:a16="http://schemas.microsoft.com/office/drawing/2014/main" id="{C156FFEA-ED1D-EBB8-C80B-4A643FD85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</p:grpSp>
      <p:grpSp>
        <p:nvGrpSpPr>
          <p:cNvPr id="4098" name="Group 1335">
            <a:extLst>
              <a:ext uri="{FF2B5EF4-FFF2-40B4-BE49-F238E27FC236}">
                <a16:creationId xmlns:a16="http://schemas.microsoft.com/office/drawing/2014/main" id="{6DDB9A9F-7DFA-FA83-BB99-8E0B4C7CC561}"/>
              </a:ext>
            </a:extLst>
          </p:cNvPr>
          <p:cNvGrpSpPr>
            <a:grpSpLocks/>
          </p:cNvGrpSpPr>
          <p:nvPr/>
        </p:nvGrpSpPr>
        <p:grpSpPr bwMode="auto">
          <a:xfrm>
            <a:off x="1636294" y="6753650"/>
            <a:ext cx="3682364" cy="1934624"/>
            <a:chOff x="260" y="2064"/>
            <a:chExt cx="3446" cy="1435"/>
          </a:xfrm>
        </p:grpSpPr>
        <p:grpSp>
          <p:nvGrpSpPr>
            <p:cNvPr id="4099" name="Group 1336">
              <a:extLst>
                <a:ext uri="{FF2B5EF4-FFF2-40B4-BE49-F238E27FC236}">
                  <a16:creationId xmlns:a16="http://schemas.microsoft.com/office/drawing/2014/main" id="{B64E9FF7-C140-47DA-4591-1324BE506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" y="2064"/>
              <a:ext cx="3446" cy="1435"/>
              <a:chOff x="260" y="2064"/>
              <a:chExt cx="3446" cy="1435"/>
            </a:xfrm>
          </p:grpSpPr>
          <p:sp>
            <p:nvSpPr>
              <p:cNvPr id="4383" name="Freeform 1337">
                <a:extLst>
                  <a:ext uri="{FF2B5EF4-FFF2-40B4-BE49-F238E27FC236}">
                    <a16:creationId xmlns:a16="http://schemas.microsoft.com/office/drawing/2014/main" id="{02ED1067-2CF9-39A1-E67B-69435F2B0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" y="2064"/>
                <a:ext cx="3446" cy="1435"/>
              </a:xfrm>
              <a:custGeom>
                <a:avLst/>
                <a:gdLst>
                  <a:gd name="T0" fmla="*/ 5254 w 1378"/>
                  <a:gd name="T1" fmla="*/ 0 h 574"/>
                  <a:gd name="T2" fmla="*/ 5209 w 1378"/>
                  <a:gd name="T3" fmla="*/ 4000 h 574"/>
                  <a:gd name="T4" fmla="*/ 5379 w 1378"/>
                  <a:gd name="T5" fmla="*/ 4220 h 574"/>
                  <a:gd name="T6" fmla="*/ 9618 w 1378"/>
                  <a:gd name="T7" fmla="*/ 5158 h 574"/>
                  <a:gd name="T8" fmla="*/ 14089 w 1378"/>
                  <a:gd name="T9" fmla="*/ 6208 h 574"/>
                  <a:gd name="T10" fmla="*/ 15765 w 1378"/>
                  <a:gd name="T11" fmla="*/ 6000 h 574"/>
                  <a:gd name="T12" fmla="*/ 16185 w 1378"/>
                  <a:gd name="T13" fmla="*/ 5783 h 574"/>
                  <a:gd name="T14" fmla="*/ 17235 w 1378"/>
                  <a:gd name="T15" fmla="*/ 5520 h 574"/>
                  <a:gd name="T16" fmla="*/ 18030 w 1378"/>
                  <a:gd name="T17" fmla="*/ 5488 h 574"/>
                  <a:gd name="T18" fmla="*/ 19331 w 1378"/>
                  <a:gd name="T19" fmla="*/ 5333 h 574"/>
                  <a:gd name="T20" fmla="*/ 20111 w 1378"/>
                  <a:gd name="T21" fmla="*/ 5550 h 574"/>
                  <a:gd name="T22" fmla="*/ 19031 w 1378"/>
                  <a:gd name="T23" fmla="*/ 6250 h 574"/>
                  <a:gd name="T24" fmla="*/ 18268 w 1378"/>
                  <a:gd name="T25" fmla="*/ 6395 h 574"/>
                  <a:gd name="T26" fmla="*/ 17893 w 1378"/>
                  <a:gd name="T27" fmla="*/ 6438 h 574"/>
                  <a:gd name="T28" fmla="*/ 18343 w 1378"/>
                  <a:gd name="T29" fmla="*/ 6688 h 574"/>
                  <a:gd name="T30" fmla="*/ 19281 w 1378"/>
                  <a:gd name="T31" fmla="*/ 6925 h 574"/>
                  <a:gd name="T32" fmla="*/ 19768 w 1378"/>
                  <a:gd name="T33" fmla="*/ 6895 h 574"/>
                  <a:gd name="T34" fmla="*/ 19906 w 1378"/>
                  <a:gd name="T35" fmla="*/ 6408 h 574"/>
                  <a:gd name="T36" fmla="*/ 20311 w 1378"/>
                  <a:gd name="T37" fmla="*/ 6220 h 574"/>
                  <a:gd name="T38" fmla="*/ 20393 w 1378"/>
                  <a:gd name="T39" fmla="*/ 6613 h 574"/>
                  <a:gd name="T40" fmla="*/ 20844 w 1378"/>
                  <a:gd name="T41" fmla="*/ 5958 h 574"/>
                  <a:gd name="T42" fmla="*/ 21094 w 1378"/>
                  <a:gd name="T43" fmla="*/ 6238 h 574"/>
                  <a:gd name="T44" fmla="*/ 21436 w 1378"/>
                  <a:gd name="T45" fmla="*/ 6208 h 574"/>
                  <a:gd name="T46" fmla="*/ 21331 w 1378"/>
                  <a:gd name="T47" fmla="*/ 6720 h 574"/>
                  <a:gd name="T48" fmla="*/ 20999 w 1378"/>
                  <a:gd name="T49" fmla="*/ 7175 h 574"/>
                  <a:gd name="T50" fmla="*/ 20581 w 1378"/>
                  <a:gd name="T51" fmla="*/ 7625 h 574"/>
                  <a:gd name="T52" fmla="*/ 20281 w 1378"/>
                  <a:gd name="T53" fmla="*/ 8113 h 574"/>
                  <a:gd name="T54" fmla="*/ 19936 w 1378"/>
                  <a:gd name="T55" fmla="*/ 8283 h 574"/>
                  <a:gd name="T56" fmla="*/ 19748 w 1378"/>
                  <a:gd name="T57" fmla="*/ 8375 h 574"/>
                  <a:gd name="T58" fmla="*/ 19143 w 1378"/>
                  <a:gd name="T59" fmla="*/ 8675 h 574"/>
                  <a:gd name="T60" fmla="*/ 18873 w 1378"/>
                  <a:gd name="T61" fmla="*/ 8845 h 574"/>
                  <a:gd name="T62" fmla="*/ 18093 w 1378"/>
                  <a:gd name="T63" fmla="*/ 8958 h 574"/>
                  <a:gd name="T64" fmla="*/ 16872 w 1378"/>
                  <a:gd name="T65" fmla="*/ 8875 h 574"/>
                  <a:gd name="T66" fmla="*/ 15089 w 1378"/>
                  <a:gd name="T67" fmla="*/ 8408 h 574"/>
                  <a:gd name="T68" fmla="*/ 13359 w 1378"/>
                  <a:gd name="T69" fmla="*/ 8488 h 574"/>
                  <a:gd name="T70" fmla="*/ 8492 w 1378"/>
                  <a:gd name="T71" fmla="*/ 8595 h 574"/>
                  <a:gd name="T72" fmla="*/ 3989 w 1378"/>
                  <a:gd name="T73" fmla="*/ 8408 h 574"/>
                  <a:gd name="T74" fmla="*/ 2521 w 1378"/>
                  <a:gd name="T75" fmla="*/ 8375 h 574"/>
                  <a:gd name="T76" fmla="*/ 1395 w 1378"/>
                  <a:gd name="T77" fmla="*/ 7313 h 574"/>
                  <a:gd name="T78" fmla="*/ 895 w 1378"/>
                  <a:gd name="T79" fmla="*/ 5908 h 574"/>
                  <a:gd name="T80" fmla="*/ 300 w 1378"/>
                  <a:gd name="T81" fmla="*/ 0 h 5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78" h="574">
                    <a:moveTo>
                      <a:pt x="336" y="0"/>
                    </a:moveTo>
                    <a:cubicBezTo>
                      <a:pt x="354" y="109"/>
                      <a:pt x="317" y="228"/>
                      <a:pt x="333" y="256"/>
                    </a:cubicBezTo>
                    <a:cubicBezTo>
                      <a:pt x="336" y="262"/>
                      <a:pt x="340" y="266"/>
                      <a:pt x="344" y="270"/>
                    </a:cubicBezTo>
                    <a:cubicBezTo>
                      <a:pt x="375" y="290"/>
                      <a:pt x="497" y="296"/>
                      <a:pt x="615" y="330"/>
                    </a:cubicBezTo>
                    <a:cubicBezTo>
                      <a:pt x="712" y="355"/>
                      <a:pt x="837" y="387"/>
                      <a:pt x="901" y="397"/>
                    </a:cubicBezTo>
                    <a:cubicBezTo>
                      <a:pt x="934" y="400"/>
                      <a:pt x="972" y="396"/>
                      <a:pt x="1008" y="384"/>
                    </a:cubicBezTo>
                    <a:cubicBezTo>
                      <a:pt x="1015" y="379"/>
                      <a:pt x="1024" y="374"/>
                      <a:pt x="1035" y="370"/>
                    </a:cubicBezTo>
                    <a:cubicBezTo>
                      <a:pt x="1045" y="366"/>
                      <a:pt x="1092" y="354"/>
                      <a:pt x="1102" y="353"/>
                    </a:cubicBezTo>
                    <a:cubicBezTo>
                      <a:pt x="1112" y="353"/>
                      <a:pt x="1143" y="349"/>
                      <a:pt x="1153" y="351"/>
                    </a:cubicBezTo>
                    <a:cubicBezTo>
                      <a:pt x="1164" y="354"/>
                      <a:pt x="1226" y="340"/>
                      <a:pt x="1236" y="341"/>
                    </a:cubicBezTo>
                    <a:cubicBezTo>
                      <a:pt x="1246" y="342"/>
                      <a:pt x="1288" y="331"/>
                      <a:pt x="1286" y="355"/>
                    </a:cubicBezTo>
                    <a:cubicBezTo>
                      <a:pt x="1283" y="394"/>
                      <a:pt x="1235" y="398"/>
                      <a:pt x="1217" y="400"/>
                    </a:cubicBezTo>
                    <a:cubicBezTo>
                      <a:pt x="1202" y="402"/>
                      <a:pt x="1181" y="408"/>
                      <a:pt x="1168" y="409"/>
                    </a:cubicBezTo>
                    <a:cubicBezTo>
                      <a:pt x="1164" y="409"/>
                      <a:pt x="1144" y="410"/>
                      <a:pt x="1144" y="412"/>
                    </a:cubicBezTo>
                    <a:cubicBezTo>
                      <a:pt x="1153" y="417"/>
                      <a:pt x="1167" y="427"/>
                      <a:pt x="1173" y="428"/>
                    </a:cubicBezTo>
                    <a:cubicBezTo>
                      <a:pt x="1179" y="428"/>
                      <a:pt x="1219" y="436"/>
                      <a:pt x="1233" y="443"/>
                    </a:cubicBezTo>
                    <a:cubicBezTo>
                      <a:pt x="1233" y="443"/>
                      <a:pt x="1254" y="442"/>
                      <a:pt x="1264" y="441"/>
                    </a:cubicBezTo>
                    <a:cubicBezTo>
                      <a:pt x="1264" y="441"/>
                      <a:pt x="1268" y="420"/>
                      <a:pt x="1273" y="410"/>
                    </a:cubicBezTo>
                    <a:cubicBezTo>
                      <a:pt x="1277" y="401"/>
                      <a:pt x="1294" y="392"/>
                      <a:pt x="1299" y="398"/>
                    </a:cubicBezTo>
                    <a:cubicBezTo>
                      <a:pt x="1304" y="403"/>
                      <a:pt x="1303" y="414"/>
                      <a:pt x="1304" y="423"/>
                    </a:cubicBezTo>
                    <a:cubicBezTo>
                      <a:pt x="1311" y="391"/>
                      <a:pt x="1320" y="383"/>
                      <a:pt x="1333" y="381"/>
                    </a:cubicBezTo>
                    <a:cubicBezTo>
                      <a:pt x="1348" y="378"/>
                      <a:pt x="1349" y="395"/>
                      <a:pt x="1349" y="399"/>
                    </a:cubicBezTo>
                    <a:cubicBezTo>
                      <a:pt x="1360" y="393"/>
                      <a:pt x="1366" y="393"/>
                      <a:pt x="1371" y="397"/>
                    </a:cubicBezTo>
                    <a:cubicBezTo>
                      <a:pt x="1378" y="402"/>
                      <a:pt x="1371" y="423"/>
                      <a:pt x="1364" y="430"/>
                    </a:cubicBezTo>
                    <a:cubicBezTo>
                      <a:pt x="1356" y="438"/>
                      <a:pt x="1352" y="452"/>
                      <a:pt x="1343" y="459"/>
                    </a:cubicBezTo>
                    <a:cubicBezTo>
                      <a:pt x="1337" y="464"/>
                      <a:pt x="1316" y="488"/>
                      <a:pt x="1316" y="488"/>
                    </a:cubicBezTo>
                    <a:cubicBezTo>
                      <a:pt x="1316" y="488"/>
                      <a:pt x="1307" y="512"/>
                      <a:pt x="1297" y="519"/>
                    </a:cubicBezTo>
                    <a:cubicBezTo>
                      <a:pt x="1286" y="526"/>
                      <a:pt x="1275" y="530"/>
                      <a:pt x="1275" y="530"/>
                    </a:cubicBezTo>
                    <a:cubicBezTo>
                      <a:pt x="1275" y="530"/>
                      <a:pt x="1269" y="534"/>
                      <a:pt x="1263" y="536"/>
                    </a:cubicBezTo>
                    <a:cubicBezTo>
                      <a:pt x="1256" y="539"/>
                      <a:pt x="1224" y="555"/>
                      <a:pt x="1224" y="555"/>
                    </a:cubicBezTo>
                    <a:cubicBezTo>
                      <a:pt x="1224" y="555"/>
                      <a:pt x="1215" y="565"/>
                      <a:pt x="1207" y="566"/>
                    </a:cubicBezTo>
                    <a:cubicBezTo>
                      <a:pt x="1199" y="567"/>
                      <a:pt x="1176" y="572"/>
                      <a:pt x="1157" y="573"/>
                    </a:cubicBezTo>
                    <a:cubicBezTo>
                      <a:pt x="1138" y="574"/>
                      <a:pt x="1104" y="572"/>
                      <a:pt x="1079" y="568"/>
                    </a:cubicBezTo>
                    <a:cubicBezTo>
                      <a:pt x="1056" y="565"/>
                      <a:pt x="1004" y="543"/>
                      <a:pt x="965" y="538"/>
                    </a:cubicBezTo>
                    <a:cubicBezTo>
                      <a:pt x="954" y="539"/>
                      <a:pt x="887" y="543"/>
                      <a:pt x="854" y="543"/>
                    </a:cubicBezTo>
                    <a:cubicBezTo>
                      <a:pt x="821" y="542"/>
                      <a:pt x="655" y="548"/>
                      <a:pt x="543" y="550"/>
                    </a:cubicBezTo>
                    <a:cubicBezTo>
                      <a:pt x="431" y="553"/>
                      <a:pt x="277" y="540"/>
                      <a:pt x="255" y="538"/>
                    </a:cubicBezTo>
                    <a:cubicBezTo>
                      <a:pt x="233" y="535"/>
                      <a:pt x="184" y="541"/>
                      <a:pt x="161" y="536"/>
                    </a:cubicBezTo>
                    <a:cubicBezTo>
                      <a:pt x="138" y="530"/>
                      <a:pt x="96" y="525"/>
                      <a:pt x="89" y="468"/>
                    </a:cubicBezTo>
                    <a:cubicBezTo>
                      <a:pt x="87" y="456"/>
                      <a:pt x="68" y="433"/>
                      <a:pt x="57" y="378"/>
                    </a:cubicBezTo>
                    <a:cubicBezTo>
                      <a:pt x="34" y="267"/>
                      <a:pt x="0" y="102"/>
                      <a:pt x="19" y="0"/>
                    </a:cubicBezTo>
                  </a:path>
                </a:pathLst>
              </a:custGeom>
              <a:solidFill>
                <a:srgbClr val="FC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84" name="Freeform 1338">
                <a:extLst>
                  <a:ext uri="{FF2B5EF4-FFF2-40B4-BE49-F238E27FC236}">
                    <a16:creationId xmlns:a16="http://schemas.microsoft.com/office/drawing/2014/main" id="{5B210F0A-E64F-8F78-007C-95D4C430E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" y="3344"/>
                <a:ext cx="270" cy="60"/>
              </a:xfrm>
              <a:custGeom>
                <a:avLst/>
                <a:gdLst>
                  <a:gd name="T0" fmla="*/ 50 w 108"/>
                  <a:gd name="T1" fmla="*/ 20 h 24"/>
                  <a:gd name="T2" fmla="*/ 845 w 108"/>
                  <a:gd name="T3" fmla="*/ 313 h 24"/>
                  <a:gd name="T4" fmla="*/ 1688 w 108"/>
                  <a:gd name="T5" fmla="*/ 375 h 24"/>
                  <a:gd name="T6" fmla="*/ 20 w 108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8" h="24">
                    <a:moveTo>
                      <a:pt x="3" y="1"/>
                    </a:moveTo>
                    <a:cubicBezTo>
                      <a:pt x="14" y="18"/>
                      <a:pt x="37" y="20"/>
                      <a:pt x="54" y="20"/>
                    </a:cubicBezTo>
                    <a:cubicBezTo>
                      <a:pt x="72" y="20"/>
                      <a:pt x="90" y="22"/>
                      <a:pt x="108" y="24"/>
                    </a:cubicBezTo>
                    <a:cubicBezTo>
                      <a:pt x="94" y="10"/>
                      <a:pt x="0" y="15"/>
                      <a:pt x="1" y="0"/>
                    </a:cubicBezTo>
                  </a:path>
                </a:pathLst>
              </a:custGeom>
              <a:solidFill>
                <a:srgbClr val="FEE8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85" name="Freeform 1339">
                <a:extLst>
                  <a:ext uri="{FF2B5EF4-FFF2-40B4-BE49-F238E27FC236}">
                    <a16:creationId xmlns:a16="http://schemas.microsoft.com/office/drawing/2014/main" id="{F987EDC3-67D0-2647-7F95-F751B762E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3379"/>
                <a:ext cx="1715" cy="48"/>
              </a:xfrm>
              <a:custGeom>
                <a:avLst/>
                <a:gdLst>
                  <a:gd name="T0" fmla="*/ 0 w 686"/>
                  <a:gd name="T1" fmla="*/ 147 h 19"/>
                  <a:gd name="T2" fmla="*/ 5458 w 686"/>
                  <a:gd name="T3" fmla="*/ 288 h 19"/>
                  <a:gd name="T4" fmla="*/ 10720 w 686"/>
                  <a:gd name="T5" fmla="*/ 114 h 19"/>
                  <a:gd name="T6" fmla="*/ 5800 w 686"/>
                  <a:gd name="T7" fmla="*/ 96 h 19"/>
                  <a:gd name="T8" fmla="*/ 0 w 686"/>
                  <a:gd name="T9" fmla="*/ 14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86" h="19">
                    <a:moveTo>
                      <a:pt x="0" y="9"/>
                    </a:moveTo>
                    <a:cubicBezTo>
                      <a:pt x="45" y="15"/>
                      <a:pt x="274" y="19"/>
                      <a:pt x="349" y="18"/>
                    </a:cubicBezTo>
                    <a:cubicBezTo>
                      <a:pt x="425" y="18"/>
                      <a:pt x="629" y="1"/>
                      <a:pt x="686" y="7"/>
                    </a:cubicBezTo>
                    <a:cubicBezTo>
                      <a:pt x="653" y="0"/>
                      <a:pt x="422" y="7"/>
                      <a:pt x="371" y="6"/>
                    </a:cubicBezTo>
                    <a:cubicBezTo>
                      <a:pt x="319" y="4"/>
                      <a:pt x="35" y="9"/>
                      <a:pt x="0" y="9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86" name="Freeform 1340">
                <a:extLst>
                  <a:ext uri="{FF2B5EF4-FFF2-40B4-BE49-F238E27FC236}">
                    <a16:creationId xmlns:a16="http://schemas.microsoft.com/office/drawing/2014/main" id="{AB5C876A-C5D8-8760-12C5-5C06436F6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6" y="3014"/>
                <a:ext cx="330" cy="95"/>
              </a:xfrm>
              <a:custGeom>
                <a:avLst/>
                <a:gdLst>
                  <a:gd name="T0" fmla="*/ 0 w 132"/>
                  <a:gd name="T1" fmla="*/ 563 h 38"/>
                  <a:gd name="T2" fmla="*/ 470 w 132"/>
                  <a:gd name="T3" fmla="*/ 438 h 38"/>
                  <a:gd name="T4" fmla="*/ 783 w 132"/>
                  <a:gd name="T5" fmla="*/ 395 h 38"/>
                  <a:gd name="T6" fmla="*/ 2063 w 132"/>
                  <a:gd name="T7" fmla="*/ 158 h 38"/>
                  <a:gd name="T8" fmla="*/ 1613 w 132"/>
                  <a:gd name="T9" fmla="*/ 63 h 38"/>
                  <a:gd name="T10" fmla="*/ 1395 w 132"/>
                  <a:gd name="T11" fmla="*/ 220 h 38"/>
                  <a:gd name="T12" fmla="*/ 1050 w 132"/>
                  <a:gd name="T13" fmla="*/ 0 h 38"/>
                  <a:gd name="T14" fmla="*/ 800 w 132"/>
                  <a:gd name="T15" fmla="*/ 250 h 38"/>
                  <a:gd name="T16" fmla="*/ 395 w 132"/>
                  <a:gd name="T17" fmla="*/ 333 h 38"/>
                  <a:gd name="T18" fmla="*/ 0 w 132"/>
                  <a:gd name="T19" fmla="*/ 52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2" h="38">
                    <a:moveTo>
                      <a:pt x="0" y="36"/>
                    </a:moveTo>
                    <a:cubicBezTo>
                      <a:pt x="13" y="38"/>
                      <a:pt x="29" y="28"/>
                      <a:pt x="30" y="28"/>
                    </a:cubicBezTo>
                    <a:cubicBezTo>
                      <a:pt x="37" y="29"/>
                      <a:pt x="43" y="25"/>
                      <a:pt x="50" y="25"/>
                    </a:cubicBezTo>
                    <a:cubicBezTo>
                      <a:pt x="65" y="24"/>
                      <a:pt x="112" y="17"/>
                      <a:pt x="132" y="10"/>
                    </a:cubicBezTo>
                    <a:cubicBezTo>
                      <a:pt x="127" y="9"/>
                      <a:pt x="101" y="11"/>
                      <a:pt x="103" y="4"/>
                    </a:cubicBezTo>
                    <a:cubicBezTo>
                      <a:pt x="99" y="11"/>
                      <a:pt x="98" y="14"/>
                      <a:pt x="89" y="14"/>
                    </a:cubicBezTo>
                    <a:cubicBezTo>
                      <a:pt x="79" y="14"/>
                      <a:pt x="72" y="9"/>
                      <a:pt x="67" y="0"/>
                    </a:cubicBezTo>
                    <a:cubicBezTo>
                      <a:pt x="63" y="9"/>
                      <a:pt x="61" y="13"/>
                      <a:pt x="51" y="16"/>
                    </a:cubicBezTo>
                    <a:cubicBezTo>
                      <a:pt x="47" y="17"/>
                      <a:pt x="32" y="24"/>
                      <a:pt x="25" y="21"/>
                    </a:cubicBezTo>
                    <a:cubicBezTo>
                      <a:pt x="20" y="29"/>
                      <a:pt x="5" y="36"/>
                      <a:pt x="0" y="33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87" name="Freeform 1341">
                <a:extLst>
                  <a:ext uri="{FF2B5EF4-FFF2-40B4-BE49-F238E27FC236}">
                    <a16:creationId xmlns:a16="http://schemas.microsoft.com/office/drawing/2014/main" id="{0772211E-D501-751B-51AD-AFF0D66FA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" y="3007"/>
                <a:ext cx="130" cy="50"/>
              </a:xfrm>
              <a:custGeom>
                <a:avLst/>
                <a:gdLst>
                  <a:gd name="T0" fmla="*/ 0 w 52"/>
                  <a:gd name="T1" fmla="*/ 313 h 20"/>
                  <a:gd name="T2" fmla="*/ 813 w 52"/>
                  <a:gd name="T3" fmla="*/ 33 h 20"/>
                  <a:gd name="T4" fmla="*/ 500 w 52"/>
                  <a:gd name="T5" fmla="*/ 0 h 20"/>
                  <a:gd name="T6" fmla="*/ 188 w 52"/>
                  <a:gd name="T7" fmla="*/ 238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2" h="20">
                    <a:moveTo>
                      <a:pt x="0" y="20"/>
                    </a:moveTo>
                    <a:cubicBezTo>
                      <a:pt x="9" y="19"/>
                      <a:pt x="51" y="15"/>
                      <a:pt x="52" y="2"/>
                    </a:cubicBezTo>
                    <a:cubicBezTo>
                      <a:pt x="47" y="1"/>
                      <a:pt x="37" y="4"/>
                      <a:pt x="32" y="0"/>
                    </a:cubicBezTo>
                    <a:cubicBezTo>
                      <a:pt x="40" y="11"/>
                      <a:pt x="19" y="15"/>
                      <a:pt x="12" y="15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88" name="Freeform 1342">
                <a:extLst>
                  <a:ext uri="{FF2B5EF4-FFF2-40B4-BE49-F238E27FC236}">
                    <a16:creationId xmlns:a16="http://schemas.microsoft.com/office/drawing/2014/main" id="{C2A563D2-B2E6-BDD7-0791-C91E51F46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3272"/>
                <a:ext cx="248" cy="47"/>
              </a:xfrm>
              <a:custGeom>
                <a:avLst/>
                <a:gdLst>
                  <a:gd name="T0" fmla="*/ 0 w 99"/>
                  <a:gd name="T1" fmla="*/ 287 h 19"/>
                  <a:gd name="T2" fmla="*/ 897 w 99"/>
                  <a:gd name="T3" fmla="*/ 275 h 19"/>
                  <a:gd name="T4" fmla="*/ 1318 w 99"/>
                  <a:gd name="T5" fmla="*/ 245 h 19"/>
                  <a:gd name="T6" fmla="*/ 1526 w 99"/>
                  <a:gd name="T7" fmla="*/ 215 h 19"/>
                  <a:gd name="T8" fmla="*/ 1493 w 99"/>
                  <a:gd name="T9" fmla="*/ 0 h 19"/>
                  <a:gd name="T10" fmla="*/ 992 w 99"/>
                  <a:gd name="T11" fmla="*/ 134 h 19"/>
                  <a:gd name="T12" fmla="*/ 646 w 99"/>
                  <a:gd name="T13" fmla="*/ 195 h 19"/>
                  <a:gd name="T14" fmla="*/ 271 w 99"/>
                  <a:gd name="T15" fmla="*/ 228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9" h="19">
                    <a:moveTo>
                      <a:pt x="0" y="19"/>
                    </a:moveTo>
                    <a:cubicBezTo>
                      <a:pt x="17" y="13"/>
                      <a:pt x="39" y="19"/>
                      <a:pt x="57" y="18"/>
                    </a:cubicBezTo>
                    <a:cubicBezTo>
                      <a:pt x="66" y="17"/>
                      <a:pt x="75" y="17"/>
                      <a:pt x="84" y="16"/>
                    </a:cubicBezTo>
                    <a:cubicBezTo>
                      <a:pt x="87" y="16"/>
                      <a:pt x="94" y="17"/>
                      <a:pt x="97" y="14"/>
                    </a:cubicBezTo>
                    <a:cubicBezTo>
                      <a:pt x="99" y="11"/>
                      <a:pt x="95" y="4"/>
                      <a:pt x="95" y="0"/>
                    </a:cubicBezTo>
                    <a:cubicBezTo>
                      <a:pt x="91" y="14"/>
                      <a:pt x="74" y="9"/>
                      <a:pt x="63" y="9"/>
                    </a:cubicBezTo>
                    <a:cubicBezTo>
                      <a:pt x="54" y="9"/>
                      <a:pt x="49" y="12"/>
                      <a:pt x="41" y="13"/>
                    </a:cubicBezTo>
                    <a:cubicBezTo>
                      <a:pt x="33" y="15"/>
                      <a:pt x="25" y="12"/>
                      <a:pt x="17" y="15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89" name="Freeform 1343">
                <a:extLst>
                  <a:ext uri="{FF2B5EF4-FFF2-40B4-BE49-F238E27FC236}">
                    <a16:creationId xmlns:a16="http://schemas.microsoft.com/office/drawing/2014/main" id="{F3A1A5C7-5220-129C-5846-B589840DD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6" y="3102"/>
                <a:ext cx="120" cy="170"/>
              </a:xfrm>
              <a:custGeom>
                <a:avLst/>
                <a:gdLst>
                  <a:gd name="T0" fmla="*/ 20 w 48"/>
                  <a:gd name="T1" fmla="*/ 1033 h 68"/>
                  <a:gd name="T2" fmla="*/ 738 w 48"/>
                  <a:gd name="T3" fmla="*/ 0 h 68"/>
                  <a:gd name="T4" fmla="*/ 345 w 48"/>
                  <a:gd name="T5" fmla="*/ 520 h 68"/>
                  <a:gd name="T6" fmla="*/ 208 w 48"/>
                  <a:gd name="T7" fmla="*/ 750 h 68"/>
                  <a:gd name="T8" fmla="*/ 0 w 48"/>
                  <a:gd name="T9" fmla="*/ 106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68">
                    <a:moveTo>
                      <a:pt x="1" y="66"/>
                    </a:moveTo>
                    <a:cubicBezTo>
                      <a:pt x="20" y="51"/>
                      <a:pt x="48" y="27"/>
                      <a:pt x="47" y="0"/>
                    </a:cubicBezTo>
                    <a:cubicBezTo>
                      <a:pt x="41" y="15"/>
                      <a:pt x="34" y="23"/>
                      <a:pt x="22" y="33"/>
                    </a:cubicBezTo>
                    <a:cubicBezTo>
                      <a:pt x="16" y="39"/>
                      <a:pt x="16" y="40"/>
                      <a:pt x="13" y="48"/>
                    </a:cubicBezTo>
                    <a:cubicBezTo>
                      <a:pt x="10" y="55"/>
                      <a:pt x="4" y="61"/>
                      <a:pt x="0" y="68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90" name="Freeform 1344">
                <a:extLst>
                  <a:ext uri="{FF2B5EF4-FFF2-40B4-BE49-F238E27FC236}">
                    <a16:creationId xmlns:a16="http://schemas.microsoft.com/office/drawing/2014/main" id="{9C942ABC-7636-2812-6E10-7DDDAB9F7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3022"/>
                <a:ext cx="70" cy="97"/>
              </a:xfrm>
              <a:custGeom>
                <a:avLst/>
                <a:gdLst>
                  <a:gd name="T0" fmla="*/ 95 w 28"/>
                  <a:gd name="T1" fmla="*/ 62 h 39"/>
                  <a:gd name="T2" fmla="*/ 313 w 28"/>
                  <a:gd name="T3" fmla="*/ 279 h 39"/>
                  <a:gd name="T4" fmla="*/ 0 w 28"/>
                  <a:gd name="T5" fmla="*/ 599 h 39"/>
                  <a:gd name="T6" fmla="*/ 145 w 28"/>
                  <a:gd name="T7" fmla="*/ 75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39">
                    <a:moveTo>
                      <a:pt x="6" y="4"/>
                    </a:moveTo>
                    <a:cubicBezTo>
                      <a:pt x="17" y="0"/>
                      <a:pt x="28" y="6"/>
                      <a:pt x="20" y="18"/>
                    </a:cubicBezTo>
                    <a:cubicBezTo>
                      <a:pt x="15" y="26"/>
                      <a:pt x="5" y="30"/>
                      <a:pt x="0" y="39"/>
                    </a:cubicBezTo>
                    <a:cubicBezTo>
                      <a:pt x="0" y="30"/>
                      <a:pt x="27" y="10"/>
                      <a:pt x="9" y="5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91" name="Freeform 1345">
                <a:extLst>
                  <a:ext uri="{FF2B5EF4-FFF2-40B4-BE49-F238E27FC236}">
                    <a16:creationId xmlns:a16="http://schemas.microsoft.com/office/drawing/2014/main" id="{FC0707CD-907F-200D-3DC3-DB95F4EB7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3059"/>
                <a:ext cx="55" cy="123"/>
              </a:xfrm>
              <a:custGeom>
                <a:avLst/>
                <a:gdLst>
                  <a:gd name="T0" fmla="*/ 63 w 22"/>
                  <a:gd name="T1" fmla="*/ 126 h 49"/>
                  <a:gd name="T2" fmla="*/ 300 w 22"/>
                  <a:gd name="T3" fmla="*/ 95 h 49"/>
                  <a:gd name="T4" fmla="*/ 313 w 22"/>
                  <a:gd name="T5" fmla="*/ 379 h 49"/>
                  <a:gd name="T6" fmla="*/ 250 w 22"/>
                  <a:gd name="T7" fmla="*/ 680 h 49"/>
                  <a:gd name="T8" fmla="*/ 0 w 22"/>
                  <a:gd name="T9" fmla="*/ 680 h 49"/>
                  <a:gd name="T10" fmla="*/ 83 w 22"/>
                  <a:gd name="T11" fmla="*/ 126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49">
                    <a:moveTo>
                      <a:pt x="4" y="8"/>
                    </a:moveTo>
                    <a:cubicBezTo>
                      <a:pt x="9" y="5"/>
                      <a:pt x="14" y="0"/>
                      <a:pt x="19" y="6"/>
                    </a:cubicBezTo>
                    <a:cubicBezTo>
                      <a:pt x="21" y="9"/>
                      <a:pt x="20" y="21"/>
                      <a:pt x="20" y="24"/>
                    </a:cubicBezTo>
                    <a:cubicBezTo>
                      <a:pt x="20" y="28"/>
                      <a:pt x="19" y="40"/>
                      <a:pt x="16" y="43"/>
                    </a:cubicBezTo>
                    <a:cubicBezTo>
                      <a:pt x="11" y="49"/>
                      <a:pt x="6" y="44"/>
                      <a:pt x="0" y="43"/>
                    </a:cubicBezTo>
                    <a:cubicBezTo>
                      <a:pt x="13" y="40"/>
                      <a:pt x="22" y="8"/>
                      <a:pt x="5" y="8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92" name="Freeform 1346">
                <a:extLst>
                  <a:ext uri="{FF2B5EF4-FFF2-40B4-BE49-F238E27FC236}">
                    <a16:creationId xmlns:a16="http://schemas.microsoft.com/office/drawing/2014/main" id="{06B6BE1C-5717-8CD6-DCB0-DC1F9E8EE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3307"/>
                <a:ext cx="252" cy="102"/>
              </a:xfrm>
              <a:custGeom>
                <a:avLst/>
                <a:gdLst>
                  <a:gd name="T0" fmla="*/ 0 w 101"/>
                  <a:gd name="T1" fmla="*/ 619 h 41"/>
                  <a:gd name="T2" fmla="*/ 479 w 101"/>
                  <a:gd name="T3" fmla="*/ 537 h 41"/>
                  <a:gd name="T4" fmla="*/ 946 w 101"/>
                  <a:gd name="T5" fmla="*/ 478 h 41"/>
                  <a:gd name="T6" fmla="*/ 1320 w 101"/>
                  <a:gd name="T7" fmla="*/ 321 h 41"/>
                  <a:gd name="T8" fmla="*/ 1537 w 101"/>
                  <a:gd name="T9" fmla="*/ 0 h 41"/>
                  <a:gd name="T10" fmla="*/ 1307 w 101"/>
                  <a:gd name="T11" fmla="*/ 124 h 41"/>
                  <a:gd name="T12" fmla="*/ 1008 w 101"/>
                  <a:gd name="T13" fmla="*/ 154 h 41"/>
                  <a:gd name="T14" fmla="*/ 946 w 101"/>
                  <a:gd name="T15" fmla="*/ 259 h 41"/>
                  <a:gd name="T16" fmla="*/ 821 w 101"/>
                  <a:gd name="T17" fmla="*/ 371 h 41"/>
                  <a:gd name="T18" fmla="*/ 342 w 101"/>
                  <a:gd name="T19" fmla="*/ 557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1" h="41">
                    <a:moveTo>
                      <a:pt x="0" y="40"/>
                    </a:moveTo>
                    <a:cubicBezTo>
                      <a:pt x="10" y="41"/>
                      <a:pt x="21" y="36"/>
                      <a:pt x="31" y="35"/>
                    </a:cubicBezTo>
                    <a:cubicBezTo>
                      <a:pt x="41" y="34"/>
                      <a:pt x="51" y="34"/>
                      <a:pt x="61" y="31"/>
                    </a:cubicBezTo>
                    <a:cubicBezTo>
                      <a:pt x="69" y="29"/>
                      <a:pt x="77" y="26"/>
                      <a:pt x="85" y="21"/>
                    </a:cubicBezTo>
                    <a:cubicBezTo>
                      <a:pt x="89" y="17"/>
                      <a:pt x="101" y="6"/>
                      <a:pt x="99" y="0"/>
                    </a:cubicBezTo>
                    <a:cubicBezTo>
                      <a:pt x="93" y="3"/>
                      <a:pt x="91" y="7"/>
                      <a:pt x="84" y="8"/>
                    </a:cubicBezTo>
                    <a:cubicBezTo>
                      <a:pt x="79" y="9"/>
                      <a:pt x="69" y="7"/>
                      <a:pt x="65" y="10"/>
                    </a:cubicBezTo>
                    <a:cubicBezTo>
                      <a:pt x="63" y="11"/>
                      <a:pt x="63" y="14"/>
                      <a:pt x="61" y="17"/>
                    </a:cubicBezTo>
                    <a:cubicBezTo>
                      <a:pt x="59" y="20"/>
                      <a:pt x="56" y="22"/>
                      <a:pt x="53" y="24"/>
                    </a:cubicBezTo>
                    <a:cubicBezTo>
                      <a:pt x="45" y="29"/>
                      <a:pt x="32" y="37"/>
                      <a:pt x="22" y="36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93" name="Freeform 1347">
                <a:extLst>
                  <a:ext uri="{FF2B5EF4-FFF2-40B4-BE49-F238E27FC236}">
                    <a16:creationId xmlns:a16="http://schemas.microsoft.com/office/drawing/2014/main" id="{EDD37A74-FA6A-3EA7-A6B8-6762B9341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" y="3407"/>
                <a:ext cx="110" cy="42"/>
              </a:xfrm>
              <a:custGeom>
                <a:avLst/>
                <a:gdLst>
                  <a:gd name="T0" fmla="*/ 0 w 44"/>
                  <a:gd name="T1" fmla="*/ 245 h 17"/>
                  <a:gd name="T2" fmla="*/ 688 w 44"/>
                  <a:gd name="T3" fmla="*/ 0 h 17"/>
                  <a:gd name="T4" fmla="*/ 408 w 44"/>
                  <a:gd name="T5" fmla="*/ 91 h 17"/>
                  <a:gd name="T6" fmla="*/ 250 w 44"/>
                  <a:gd name="T7" fmla="*/ 121 h 17"/>
                  <a:gd name="T8" fmla="*/ 188 w 44"/>
                  <a:gd name="T9" fmla="*/ 18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17">
                    <a:moveTo>
                      <a:pt x="0" y="16"/>
                    </a:moveTo>
                    <a:cubicBezTo>
                      <a:pt x="13" y="17"/>
                      <a:pt x="37" y="11"/>
                      <a:pt x="44" y="0"/>
                    </a:cubicBezTo>
                    <a:cubicBezTo>
                      <a:pt x="38" y="0"/>
                      <a:pt x="32" y="4"/>
                      <a:pt x="26" y="6"/>
                    </a:cubicBezTo>
                    <a:cubicBezTo>
                      <a:pt x="23" y="7"/>
                      <a:pt x="19" y="6"/>
                      <a:pt x="16" y="8"/>
                    </a:cubicBezTo>
                    <a:cubicBezTo>
                      <a:pt x="14" y="9"/>
                      <a:pt x="15" y="11"/>
                      <a:pt x="12" y="12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94" name="Freeform 1348">
                <a:extLst>
                  <a:ext uri="{FF2B5EF4-FFF2-40B4-BE49-F238E27FC236}">
                    <a16:creationId xmlns:a16="http://schemas.microsoft.com/office/drawing/2014/main" id="{1A0714F7-9F24-FF07-00A8-0F54EC7D7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6" y="3417"/>
                <a:ext cx="117" cy="37"/>
              </a:xfrm>
              <a:custGeom>
                <a:avLst/>
                <a:gdLst>
                  <a:gd name="T0" fmla="*/ 0 w 47"/>
                  <a:gd name="T1" fmla="*/ 121 h 15"/>
                  <a:gd name="T2" fmla="*/ 724 w 47"/>
                  <a:gd name="T3" fmla="*/ 0 h 15"/>
                  <a:gd name="T4" fmla="*/ 403 w 47"/>
                  <a:gd name="T5" fmla="*/ 104 h 15"/>
                  <a:gd name="T6" fmla="*/ 229 w 47"/>
                  <a:gd name="T7" fmla="*/ 121 h 15"/>
                  <a:gd name="T8" fmla="*/ 30 w 47"/>
                  <a:gd name="T9" fmla="*/ 10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15">
                    <a:moveTo>
                      <a:pt x="0" y="8"/>
                    </a:moveTo>
                    <a:cubicBezTo>
                      <a:pt x="17" y="15"/>
                      <a:pt x="33" y="12"/>
                      <a:pt x="47" y="0"/>
                    </a:cubicBezTo>
                    <a:cubicBezTo>
                      <a:pt x="40" y="3"/>
                      <a:pt x="34" y="6"/>
                      <a:pt x="26" y="7"/>
                    </a:cubicBezTo>
                    <a:cubicBezTo>
                      <a:pt x="22" y="7"/>
                      <a:pt x="19" y="8"/>
                      <a:pt x="15" y="8"/>
                    </a:cubicBezTo>
                    <a:cubicBezTo>
                      <a:pt x="11" y="8"/>
                      <a:pt x="6" y="6"/>
                      <a:pt x="2" y="7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95" name="Freeform 1349">
                <a:extLst>
                  <a:ext uri="{FF2B5EF4-FFF2-40B4-BE49-F238E27FC236}">
                    <a16:creationId xmlns:a16="http://schemas.microsoft.com/office/drawing/2014/main" id="{A426E4E7-DFF4-EDF7-C947-27A488723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3" y="3312"/>
                <a:ext cx="115" cy="27"/>
              </a:xfrm>
              <a:custGeom>
                <a:avLst/>
                <a:gdLst>
                  <a:gd name="T0" fmla="*/ 0 w 46"/>
                  <a:gd name="T1" fmla="*/ 12 h 11"/>
                  <a:gd name="T2" fmla="*/ 720 w 46"/>
                  <a:gd name="T3" fmla="*/ 0 h 11"/>
                  <a:gd name="T4" fmla="*/ 458 w 46"/>
                  <a:gd name="T5" fmla="*/ 42 h 11"/>
                  <a:gd name="T6" fmla="*/ 83 w 46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6" h="11">
                    <a:moveTo>
                      <a:pt x="0" y="1"/>
                    </a:moveTo>
                    <a:cubicBezTo>
                      <a:pt x="10" y="11"/>
                      <a:pt x="35" y="7"/>
                      <a:pt x="46" y="0"/>
                    </a:cubicBezTo>
                    <a:cubicBezTo>
                      <a:pt x="40" y="0"/>
                      <a:pt x="35" y="3"/>
                      <a:pt x="29" y="3"/>
                    </a:cubicBezTo>
                    <a:cubicBezTo>
                      <a:pt x="21" y="3"/>
                      <a:pt x="13" y="1"/>
                      <a:pt x="5" y="0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96" name="Freeform 1350">
                <a:extLst>
                  <a:ext uri="{FF2B5EF4-FFF2-40B4-BE49-F238E27FC236}">
                    <a16:creationId xmlns:a16="http://schemas.microsoft.com/office/drawing/2014/main" id="{F184866D-81B3-76F3-0401-F67F5AE4C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8" y="2954"/>
                <a:ext cx="20" cy="45"/>
              </a:xfrm>
              <a:custGeom>
                <a:avLst/>
                <a:gdLst>
                  <a:gd name="T0" fmla="*/ 33 w 8"/>
                  <a:gd name="T1" fmla="*/ 0 h 18"/>
                  <a:gd name="T2" fmla="*/ 113 w 8"/>
                  <a:gd name="T3" fmla="*/ 283 h 18"/>
                  <a:gd name="T4" fmla="*/ 125 w 8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8">
                    <a:moveTo>
                      <a:pt x="2" y="0"/>
                    </a:moveTo>
                    <a:cubicBezTo>
                      <a:pt x="1" y="6"/>
                      <a:pt x="0" y="17"/>
                      <a:pt x="7" y="18"/>
                    </a:cubicBezTo>
                    <a:cubicBezTo>
                      <a:pt x="6" y="12"/>
                      <a:pt x="7" y="6"/>
                      <a:pt x="8" y="0"/>
                    </a:cubicBezTo>
                  </a:path>
                </a:pathLst>
              </a:custGeom>
              <a:solidFill>
                <a:srgbClr val="FE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97" name="Freeform 1351">
                <a:extLst>
                  <a:ext uri="{FF2B5EF4-FFF2-40B4-BE49-F238E27FC236}">
                    <a16:creationId xmlns:a16="http://schemas.microsoft.com/office/drawing/2014/main" id="{BE518D0C-FFFB-B20E-6240-40BE8B382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" y="3147"/>
                <a:ext cx="278" cy="55"/>
              </a:xfrm>
              <a:custGeom>
                <a:avLst/>
                <a:gdLst>
                  <a:gd name="T0" fmla="*/ 0 w 111"/>
                  <a:gd name="T1" fmla="*/ 0 h 22"/>
                  <a:gd name="T2" fmla="*/ 458 w 111"/>
                  <a:gd name="T3" fmla="*/ 63 h 22"/>
                  <a:gd name="T4" fmla="*/ 879 w 111"/>
                  <a:gd name="T5" fmla="*/ 208 h 22"/>
                  <a:gd name="T6" fmla="*/ 1317 w 111"/>
                  <a:gd name="T7" fmla="*/ 208 h 22"/>
                  <a:gd name="T8" fmla="*/ 1743 w 111"/>
                  <a:gd name="T9" fmla="*/ 333 h 22"/>
                  <a:gd name="T10" fmla="*/ 1380 w 111"/>
                  <a:gd name="T11" fmla="*/ 333 h 22"/>
                  <a:gd name="T12" fmla="*/ 1147 w 111"/>
                  <a:gd name="T13" fmla="*/ 270 h 22"/>
                  <a:gd name="T14" fmla="*/ 959 w 111"/>
                  <a:gd name="T15" fmla="*/ 345 h 22"/>
                  <a:gd name="T16" fmla="*/ 721 w 111"/>
                  <a:gd name="T17" fmla="*/ 188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cubicBezTo>
                      <a:pt x="9" y="1"/>
                      <a:pt x="19" y="2"/>
                      <a:pt x="29" y="4"/>
                    </a:cubicBezTo>
                    <a:cubicBezTo>
                      <a:pt x="38" y="6"/>
                      <a:pt x="47" y="11"/>
                      <a:pt x="56" y="13"/>
                    </a:cubicBezTo>
                    <a:cubicBezTo>
                      <a:pt x="65" y="14"/>
                      <a:pt x="75" y="12"/>
                      <a:pt x="84" y="13"/>
                    </a:cubicBezTo>
                    <a:cubicBezTo>
                      <a:pt x="91" y="14"/>
                      <a:pt x="107" y="16"/>
                      <a:pt x="111" y="21"/>
                    </a:cubicBezTo>
                    <a:cubicBezTo>
                      <a:pt x="102" y="14"/>
                      <a:pt x="96" y="21"/>
                      <a:pt x="88" y="21"/>
                    </a:cubicBezTo>
                    <a:cubicBezTo>
                      <a:pt x="83" y="21"/>
                      <a:pt x="79" y="16"/>
                      <a:pt x="73" y="17"/>
                    </a:cubicBezTo>
                    <a:cubicBezTo>
                      <a:pt x="69" y="18"/>
                      <a:pt x="65" y="19"/>
                      <a:pt x="61" y="22"/>
                    </a:cubicBezTo>
                    <a:cubicBezTo>
                      <a:pt x="60" y="15"/>
                      <a:pt x="51" y="16"/>
                      <a:pt x="46" y="1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98" name="Freeform 1352">
                <a:extLst>
                  <a:ext uri="{FF2B5EF4-FFF2-40B4-BE49-F238E27FC236}">
                    <a16:creationId xmlns:a16="http://schemas.microsoft.com/office/drawing/2014/main" id="{1795B50B-DF35-C18A-269F-6ACBB0354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3064"/>
                <a:ext cx="107" cy="78"/>
              </a:xfrm>
              <a:custGeom>
                <a:avLst/>
                <a:gdLst>
                  <a:gd name="T0" fmla="*/ 0 w 43"/>
                  <a:gd name="T1" fmla="*/ 493 h 31"/>
                  <a:gd name="T2" fmla="*/ 321 w 43"/>
                  <a:gd name="T3" fmla="*/ 209 h 31"/>
                  <a:gd name="T4" fmla="*/ 662 w 43"/>
                  <a:gd name="T5" fmla="*/ 0 h 31"/>
                  <a:gd name="T6" fmla="*/ 279 w 43"/>
                  <a:gd name="T7" fmla="*/ 347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31">
                    <a:moveTo>
                      <a:pt x="0" y="31"/>
                    </a:moveTo>
                    <a:cubicBezTo>
                      <a:pt x="10" y="26"/>
                      <a:pt x="13" y="21"/>
                      <a:pt x="21" y="13"/>
                    </a:cubicBezTo>
                    <a:cubicBezTo>
                      <a:pt x="26" y="6"/>
                      <a:pt x="35" y="1"/>
                      <a:pt x="43" y="0"/>
                    </a:cubicBezTo>
                    <a:cubicBezTo>
                      <a:pt x="31" y="2"/>
                      <a:pt x="27" y="18"/>
                      <a:pt x="18" y="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99" name="Freeform 1353">
                <a:extLst>
                  <a:ext uri="{FF2B5EF4-FFF2-40B4-BE49-F238E27FC236}">
                    <a16:creationId xmlns:a16="http://schemas.microsoft.com/office/drawing/2014/main" id="{B2EF4E3A-489E-2A93-1B96-727BAE759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2079"/>
                <a:ext cx="103" cy="638"/>
              </a:xfrm>
              <a:custGeom>
                <a:avLst/>
                <a:gdLst>
                  <a:gd name="T0" fmla="*/ 492 w 41"/>
                  <a:gd name="T1" fmla="*/ 0 h 255"/>
                  <a:gd name="T2" fmla="*/ 492 w 41"/>
                  <a:gd name="T3" fmla="*/ 2442 h 255"/>
                  <a:gd name="T4" fmla="*/ 492 w 41"/>
                  <a:gd name="T5" fmla="*/ 3993 h 255"/>
                  <a:gd name="T6" fmla="*/ 158 w 41"/>
                  <a:gd name="T7" fmla="*/ 1741 h 255"/>
                  <a:gd name="T8" fmla="*/ 492 w 41"/>
                  <a:gd name="T9" fmla="*/ 0 h 2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255">
                    <a:moveTo>
                      <a:pt x="31" y="0"/>
                    </a:moveTo>
                    <a:cubicBezTo>
                      <a:pt x="38" y="29"/>
                      <a:pt x="41" y="108"/>
                      <a:pt x="31" y="156"/>
                    </a:cubicBezTo>
                    <a:cubicBezTo>
                      <a:pt x="21" y="204"/>
                      <a:pt x="22" y="243"/>
                      <a:pt x="31" y="255"/>
                    </a:cubicBezTo>
                    <a:cubicBezTo>
                      <a:pt x="9" y="236"/>
                      <a:pt x="0" y="159"/>
                      <a:pt x="10" y="111"/>
                    </a:cubicBezTo>
                    <a:cubicBezTo>
                      <a:pt x="20" y="63"/>
                      <a:pt x="29" y="27"/>
                      <a:pt x="31" y="0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0" name="Freeform 1354">
                <a:extLst>
                  <a:ext uri="{FF2B5EF4-FFF2-40B4-BE49-F238E27FC236}">
                    <a16:creationId xmlns:a16="http://schemas.microsoft.com/office/drawing/2014/main" id="{AC343B29-8372-244B-A271-88D5DA8A3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" y="2092"/>
                <a:ext cx="203" cy="1087"/>
              </a:xfrm>
              <a:custGeom>
                <a:avLst/>
                <a:gdLst>
                  <a:gd name="T0" fmla="*/ 188 w 81"/>
                  <a:gd name="T1" fmla="*/ 0 h 435"/>
                  <a:gd name="T2" fmla="*/ 489 w 81"/>
                  <a:gd name="T3" fmla="*/ 3821 h 435"/>
                  <a:gd name="T4" fmla="*/ 847 w 81"/>
                  <a:gd name="T5" fmla="*/ 5820 h 435"/>
                  <a:gd name="T6" fmla="*/ 1276 w 81"/>
                  <a:gd name="T7" fmla="*/ 6787 h 435"/>
                  <a:gd name="T8" fmla="*/ 930 w 81"/>
                  <a:gd name="T9" fmla="*/ 4728 h 435"/>
                  <a:gd name="T10" fmla="*/ 188 w 81"/>
                  <a:gd name="T11" fmla="*/ 0 h 4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1" h="435">
                    <a:moveTo>
                      <a:pt x="12" y="0"/>
                    </a:moveTo>
                    <a:cubicBezTo>
                      <a:pt x="5" y="47"/>
                      <a:pt x="19" y="165"/>
                      <a:pt x="31" y="245"/>
                    </a:cubicBezTo>
                    <a:cubicBezTo>
                      <a:pt x="44" y="326"/>
                      <a:pt x="53" y="351"/>
                      <a:pt x="54" y="373"/>
                    </a:cubicBezTo>
                    <a:cubicBezTo>
                      <a:pt x="55" y="396"/>
                      <a:pt x="78" y="430"/>
                      <a:pt x="81" y="435"/>
                    </a:cubicBezTo>
                    <a:cubicBezTo>
                      <a:pt x="63" y="400"/>
                      <a:pt x="63" y="333"/>
                      <a:pt x="59" y="303"/>
                    </a:cubicBezTo>
                    <a:cubicBezTo>
                      <a:pt x="55" y="273"/>
                      <a:pt x="0" y="61"/>
                      <a:pt x="12" y="0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1" name="Freeform 1355">
                <a:extLst>
                  <a:ext uri="{FF2B5EF4-FFF2-40B4-BE49-F238E27FC236}">
                    <a16:creationId xmlns:a16="http://schemas.microsoft.com/office/drawing/2014/main" id="{557C9A3E-4448-24F6-F23C-599512FA1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2962"/>
                <a:ext cx="423" cy="100"/>
              </a:xfrm>
              <a:custGeom>
                <a:avLst/>
                <a:gdLst>
                  <a:gd name="T0" fmla="*/ 0 w 169"/>
                  <a:gd name="T1" fmla="*/ 625 h 40"/>
                  <a:gd name="T2" fmla="*/ 1191 w 169"/>
                  <a:gd name="T3" fmla="*/ 145 h 40"/>
                  <a:gd name="T4" fmla="*/ 1880 w 169"/>
                  <a:gd name="T5" fmla="*/ 33 h 40"/>
                  <a:gd name="T6" fmla="*/ 2651 w 169"/>
                  <a:gd name="T7" fmla="*/ 83 h 40"/>
                  <a:gd name="T8" fmla="*/ 1722 w 169"/>
                  <a:gd name="T9" fmla="*/ 188 h 40"/>
                  <a:gd name="T10" fmla="*/ 1304 w 169"/>
                  <a:gd name="T11" fmla="*/ 300 h 40"/>
                  <a:gd name="T12" fmla="*/ 864 w 169"/>
                  <a:gd name="T13" fmla="*/ 345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9" h="40">
                    <a:moveTo>
                      <a:pt x="0" y="40"/>
                    </a:moveTo>
                    <a:cubicBezTo>
                      <a:pt x="26" y="36"/>
                      <a:pt x="49" y="16"/>
                      <a:pt x="76" y="9"/>
                    </a:cubicBezTo>
                    <a:cubicBezTo>
                      <a:pt x="91" y="5"/>
                      <a:pt x="105" y="3"/>
                      <a:pt x="120" y="2"/>
                    </a:cubicBezTo>
                    <a:cubicBezTo>
                      <a:pt x="138" y="0"/>
                      <a:pt x="152" y="4"/>
                      <a:pt x="169" y="5"/>
                    </a:cubicBezTo>
                    <a:cubicBezTo>
                      <a:pt x="148" y="5"/>
                      <a:pt x="129" y="5"/>
                      <a:pt x="110" y="12"/>
                    </a:cubicBezTo>
                    <a:cubicBezTo>
                      <a:pt x="101" y="15"/>
                      <a:pt x="92" y="19"/>
                      <a:pt x="83" y="19"/>
                    </a:cubicBezTo>
                    <a:cubicBezTo>
                      <a:pt x="72" y="20"/>
                      <a:pt x="64" y="17"/>
                      <a:pt x="55" y="22"/>
                    </a:cubicBezTo>
                  </a:path>
                </a:pathLst>
              </a:custGeom>
              <a:solidFill>
                <a:srgbClr val="FE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2" name="Freeform 1356">
                <a:extLst>
                  <a:ext uri="{FF2B5EF4-FFF2-40B4-BE49-F238E27FC236}">
                    <a16:creationId xmlns:a16="http://schemas.microsoft.com/office/drawing/2014/main" id="{BF38A6BC-9303-ED70-F1C5-36B99FE02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" y="2912"/>
                <a:ext cx="113" cy="90"/>
              </a:xfrm>
              <a:custGeom>
                <a:avLst/>
                <a:gdLst>
                  <a:gd name="T0" fmla="*/ 83 w 45"/>
                  <a:gd name="T1" fmla="*/ 95 h 36"/>
                  <a:gd name="T2" fmla="*/ 113 w 45"/>
                  <a:gd name="T3" fmla="*/ 375 h 36"/>
                  <a:gd name="T4" fmla="*/ 347 w 45"/>
                  <a:gd name="T5" fmla="*/ 520 h 36"/>
                  <a:gd name="T6" fmla="*/ 630 w 45"/>
                  <a:gd name="T7" fmla="*/ 470 h 36"/>
                  <a:gd name="T8" fmla="*/ 693 w 45"/>
                  <a:gd name="T9" fmla="*/ 208 h 36"/>
                  <a:gd name="T10" fmla="*/ 208 w 45"/>
                  <a:gd name="T11" fmla="*/ 33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" h="36">
                    <a:moveTo>
                      <a:pt x="5" y="6"/>
                    </a:moveTo>
                    <a:cubicBezTo>
                      <a:pt x="0" y="9"/>
                      <a:pt x="3" y="20"/>
                      <a:pt x="7" y="24"/>
                    </a:cubicBezTo>
                    <a:cubicBezTo>
                      <a:pt x="11" y="28"/>
                      <a:pt x="16" y="32"/>
                      <a:pt x="22" y="33"/>
                    </a:cubicBezTo>
                    <a:cubicBezTo>
                      <a:pt x="29" y="35"/>
                      <a:pt x="35" y="36"/>
                      <a:pt x="40" y="30"/>
                    </a:cubicBezTo>
                    <a:cubicBezTo>
                      <a:pt x="43" y="26"/>
                      <a:pt x="45" y="18"/>
                      <a:pt x="44" y="13"/>
                    </a:cubicBezTo>
                    <a:cubicBezTo>
                      <a:pt x="40" y="0"/>
                      <a:pt x="24" y="0"/>
                      <a:pt x="13" y="2"/>
                    </a:cubicBezTo>
                  </a:path>
                </a:pathLst>
              </a:custGeom>
              <a:solidFill>
                <a:srgbClr val="FE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3" name="Freeform 1357">
                <a:extLst>
                  <a:ext uri="{FF2B5EF4-FFF2-40B4-BE49-F238E27FC236}">
                    <a16:creationId xmlns:a16="http://schemas.microsoft.com/office/drawing/2014/main" id="{165CD511-F596-96BD-F019-5077DEF06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1" y="3069"/>
                <a:ext cx="32" cy="53"/>
              </a:xfrm>
              <a:custGeom>
                <a:avLst/>
                <a:gdLst>
                  <a:gd name="T0" fmla="*/ 194 w 13"/>
                  <a:gd name="T1" fmla="*/ 0 h 21"/>
                  <a:gd name="T2" fmla="*/ 91 w 13"/>
                  <a:gd name="T3" fmla="*/ 338 h 21"/>
                  <a:gd name="T4" fmla="*/ 182 w 13"/>
                  <a:gd name="T5" fmla="*/ 83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21">
                    <a:moveTo>
                      <a:pt x="13" y="0"/>
                    </a:moveTo>
                    <a:cubicBezTo>
                      <a:pt x="8" y="1"/>
                      <a:pt x="0" y="18"/>
                      <a:pt x="6" y="21"/>
                    </a:cubicBezTo>
                    <a:cubicBezTo>
                      <a:pt x="9" y="18"/>
                      <a:pt x="13" y="9"/>
                      <a:pt x="12" y="5"/>
                    </a:cubicBezTo>
                  </a:path>
                </a:pathLst>
              </a:custGeom>
              <a:solidFill>
                <a:srgbClr val="FE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4" name="Freeform 1358">
                <a:extLst>
                  <a:ext uri="{FF2B5EF4-FFF2-40B4-BE49-F238E27FC236}">
                    <a16:creationId xmlns:a16="http://schemas.microsoft.com/office/drawing/2014/main" id="{D2D2E005-04D5-1187-5D07-57ABD8FB7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064"/>
                <a:ext cx="480" cy="1010"/>
              </a:xfrm>
              <a:custGeom>
                <a:avLst/>
                <a:gdLst>
                  <a:gd name="T0" fmla="*/ 2613 w 192"/>
                  <a:gd name="T1" fmla="*/ 5875 h 404"/>
                  <a:gd name="T2" fmla="*/ 1188 w 192"/>
                  <a:gd name="T3" fmla="*/ 6050 h 404"/>
                  <a:gd name="T4" fmla="*/ 500 w 192"/>
                  <a:gd name="T5" fmla="*/ 4313 h 404"/>
                  <a:gd name="T6" fmla="*/ 0 w 192"/>
                  <a:gd name="T7" fmla="*/ 0 h 404"/>
                  <a:gd name="T8" fmla="*/ 863 w 192"/>
                  <a:gd name="T9" fmla="*/ 0 h 404"/>
                  <a:gd name="T10" fmla="*/ 1675 w 192"/>
                  <a:gd name="T11" fmla="*/ 4000 h 404"/>
                  <a:gd name="T12" fmla="*/ 3000 w 192"/>
                  <a:gd name="T13" fmla="*/ 5188 h 4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2" h="404">
                    <a:moveTo>
                      <a:pt x="167" y="376"/>
                    </a:moveTo>
                    <a:cubicBezTo>
                      <a:pt x="144" y="404"/>
                      <a:pt x="106" y="401"/>
                      <a:pt x="76" y="387"/>
                    </a:cubicBezTo>
                    <a:cubicBezTo>
                      <a:pt x="46" y="372"/>
                      <a:pt x="50" y="325"/>
                      <a:pt x="32" y="276"/>
                    </a:cubicBezTo>
                    <a:cubicBezTo>
                      <a:pt x="15" y="227"/>
                      <a:pt x="0" y="63"/>
                      <a:pt x="0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65" y="78"/>
                      <a:pt x="86" y="224"/>
                      <a:pt x="107" y="256"/>
                    </a:cubicBezTo>
                    <a:cubicBezTo>
                      <a:pt x="127" y="289"/>
                      <a:pt x="187" y="299"/>
                      <a:pt x="192" y="332"/>
                    </a:cubicBezTo>
                  </a:path>
                </a:pathLst>
              </a:custGeom>
              <a:solidFill>
                <a:srgbClr val="FFE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5" name="Freeform 1359">
                <a:extLst>
                  <a:ext uri="{FF2B5EF4-FFF2-40B4-BE49-F238E27FC236}">
                    <a16:creationId xmlns:a16="http://schemas.microsoft.com/office/drawing/2014/main" id="{B6D28759-16C0-BA59-EE3F-7843F0707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" y="2214"/>
                <a:ext cx="225" cy="528"/>
              </a:xfrm>
              <a:custGeom>
                <a:avLst/>
                <a:gdLst>
                  <a:gd name="T0" fmla="*/ 0 w 90"/>
                  <a:gd name="T1" fmla="*/ 0 h 211"/>
                  <a:gd name="T2" fmla="*/ 1408 w 90"/>
                  <a:gd name="T3" fmla="*/ 3306 h 2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0" h="211">
                    <a:moveTo>
                      <a:pt x="0" y="0"/>
                    </a:moveTo>
                    <a:cubicBezTo>
                      <a:pt x="7" y="58"/>
                      <a:pt x="45" y="174"/>
                      <a:pt x="90" y="211"/>
                    </a:cubicBezTo>
                  </a:path>
                </a:pathLst>
              </a:custGeom>
              <a:solidFill>
                <a:srgbClr val="FFE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6" name="Freeform 1360">
                <a:extLst>
                  <a:ext uri="{FF2B5EF4-FFF2-40B4-BE49-F238E27FC236}">
                    <a16:creationId xmlns:a16="http://schemas.microsoft.com/office/drawing/2014/main" id="{74B97614-B181-FCB9-226B-9C583ED52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" y="2812"/>
                <a:ext cx="143" cy="157"/>
              </a:xfrm>
              <a:custGeom>
                <a:avLst/>
                <a:gdLst>
                  <a:gd name="T0" fmla="*/ 0 w 57"/>
                  <a:gd name="T1" fmla="*/ 0 h 63"/>
                  <a:gd name="T2" fmla="*/ 901 w 57"/>
                  <a:gd name="T3" fmla="*/ 974 h 6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7" h="63">
                    <a:moveTo>
                      <a:pt x="0" y="0"/>
                    </a:moveTo>
                    <a:cubicBezTo>
                      <a:pt x="15" y="28"/>
                      <a:pt x="45" y="28"/>
                      <a:pt x="57" y="63"/>
                    </a:cubicBezTo>
                  </a:path>
                </a:pathLst>
              </a:custGeom>
              <a:solidFill>
                <a:srgbClr val="FFE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7" name="Freeform 1361">
                <a:extLst>
                  <a:ext uri="{FF2B5EF4-FFF2-40B4-BE49-F238E27FC236}">
                    <a16:creationId xmlns:a16="http://schemas.microsoft.com/office/drawing/2014/main" id="{EFD6071C-4C26-D67F-5DBD-555802DD8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" y="3022"/>
                <a:ext cx="710" cy="362"/>
              </a:xfrm>
              <a:custGeom>
                <a:avLst/>
                <a:gdLst>
                  <a:gd name="T0" fmla="*/ 470 w 284"/>
                  <a:gd name="T1" fmla="*/ 0 h 145"/>
                  <a:gd name="T2" fmla="*/ 313 w 284"/>
                  <a:gd name="T3" fmla="*/ 155 h 145"/>
                  <a:gd name="T4" fmla="*/ 220 w 284"/>
                  <a:gd name="T5" fmla="*/ 387 h 145"/>
                  <a:gd name="T6" fmla="*/ 20 w 284"/>
                  <a:gd name="T7" fmla="*/ 1246 h 145"/>
                  <a:gd name="T8" fmla="*/ 583 w 284"/>
                  <a:gd name="T9" fmla="*/ 2087 h 145"/>
                  <a:gd name="T10" fmla="*/ 1800 w 284"/>
                  <a:gd name="T11" fmla="*/ 2182 h 145"/>
                  <a:gd name="T12" fmla="*/ 4438 w 284"/>
                  <a:gd name="T13" fmla="*/ 2194 h 1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4" h="145">
                    <a:moveTo>
                      <a:pt x="30" y="0"/>
                    </a:moveTo>
                    <a:cubicBezTo>
                      <a:pt x="25" y="3"/>
                      <a:pt x="22" y="6"/>
                      <a:pt x="20" y="10"/>
                    </a:cubicBezTo>
                    <a:cubicBezTo>
                      <a:pt x="16" y="18"/>
                      <a:pt x="15" y="23"/>
                      <a:pt x="14" y="25"/>
                    </a:cubicBezTo>
                    <a:cubicBezTo>
                      <a:pt x="0" y="42"/>
                      <a:pt x="1" y="63"/>
                      <a:pt x="1" y="80"/>
                    </a:cubicBezTo>
                    <a:cubicBezTo>
                      <a:pt x="2" y="100"/>
                      <a:pt x="7" y="124"/>
                      <a:pt x="37" y="134"/>
                    </a:cubicBezTo>
                    <a:cubicBezTo>
                      <a:pt x="57" y="141"/>
                      <a:pt x="78" y="145"/>
                      <a:pt x="115" y="140"/>
                    </a:cubicBezTo>
                    <a:cubicBezTo>
                      <a:pt x="153" y="135"/>
                      <a:pt x="237" y="141"/>
                      <a:pt x="284" y="141"/>
                    </a:cubicBezTo>
                  </a:path>
                </a:pathLst>
              </a:custGeom>
              <a:solidFill>
                <a:srgbClr val="FFE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8" name="Freeform 1362">
                <a:extLst>
                  <a:ext uri="{FF2B5EF4-FFF2-40B4-BE49-F238E27FC236}">
                    <a16:creationId xmlns:a16="http://schemas.microsoft.com/office/drawing/2014/main" id="{FA2E6E0F-1F80-2478-04DA-89F855548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" y="2064"/>
                <a:ext cx="182" cy="583"/>
              </a:xfrm>
              <a:custGeom>
                <a:avLst/>
                <a:gdLst>
                  <a:gd name="T0" fmla="*/ 0 w 73"/>
                  <a:gd name="T1" fmla="*/ 0 h 233"/>
                  <a:gd name="T2" fmla="*/ 541 w 73"/>
                  <a:gd name="T3" fmla="*/ 2710 h 233"/>
                  <a:gd name="T4" fmla="*/ 1119 w 73"/>
                  <a:gd name="T5" fmla="*/ 3651 h 233"/>
                  <a:gd name="T6" fmla="*/ 1132 w 73"/>
                  <a:gd name="T7" fmla="*/ 3631 h 233"/>
                  <a:gd name="T8" fmla="*/ 479 w 73"/>
                  <a:gd name="T9" fmla="*/ 0 h 233"/>
                  <a:gd name="T10" fmla="*/ 0 w 73"/>
                  <a:gd name="T11" fmla="*/ 0 h 2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" h="233">
                    <a:moveTo>
                      <a:pt x="0" y="0"/>
                    </a:moveTo>
                    <a:cubicBezTo>
                      <a:pt x="2" y="61"/>
                      <a:pt x="17" y="116"/>
                      <a:pt x="35" y="173"/>
                    </a:cubicBezTo>
                    <a:cubicBezTo>
                      <a:pt x="42" y="194"/>
                      <a:pt x="59" y="215"/>
                      <a:pt x="72" y="233"/>
                    </a:cubicBezTo>
                    <a:cubicBezTo>
                      <a:pt x="72" y="233"/>
                      <a:pt x="72" y="232"/>
                      <a:pt x="73" y="232"/>
                    </a:cubicBezTo>
                    <a:cubicBezTo>
                      <a:pt x="56" y="178"/>
                      <a:pt x="39" y="65"/>
                      <a:pt x="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09" name="Freeform 1363">
                <a:extLst>
                  <a:ext uri="{FF2B5EF4-FFF2-40B4-BE49-F238E27FC236}">
                    <a16:creationId xmlns:a16="http://schemas.microsoft.com/office/drawing/2014/main" id="{7711DD6C-8E34-D11D-57B9-946948757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" y="2854"/>
                <a:ext cx="133" cy="160"/>
              </a:xfrm>
              <a:custGeom>
                <a:avLst/>
                <a:gdLst>
                  <a:gd name="T0" fmla="*/ 0 w 53"/>
                  <a:gd name="T1" fmla="*/ 0 h 64"/>
                  <a:gd name="T2" fmla="*/ 158 w 53"/>
                  <a:gd name="T3" fmla="*/ 563 h 64"/>
                  <a:gd name="T4" fmla="*/ 504 w 53"/>
                  <a:gd name="T5" fmla="*/ 988 h 64"/>
                  <a:gd name="T6" fmla="*/ 535 w 53"/>
                  <a:gd name="T7" fmla="*/ 833 h 64"/>
                  <a:gd name="T8" fmla="*/ 725 w 53"/>
                  <a:gd name="T9" fmla="*/ 1000 h 64"/>
                  <a:gd name="T10" fmla="*/ 567 w 53"/>
                  <a:gd name="T11" fmla="*/ 408 h 64"/>
                  <a:gd name="T12" fmla="*/ 83 w 53"/>
                  <a:gd name="T13" fmla="*/ 20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" h="64">
                    <a:moveTo>
                      <a:pt x="0" y="0"/>
                    </a:moveTo>
                    <a:cubicBezTo>
                      <a:pt x="5" y="10"/>
                      <a:pt x="5" y="25"/>
                      <a:pt x="10" y="36"/>
                    </a:cubicBezTo>
                    <a:cubicBezTo>
                      <a:pt x="14" y="48"/>
                      <a:pt x="22" y="57"/>
                      <a:pt x="32" y="63"/>
                    </a:cubicBezTo>
                    <a:cubicBezTo>
                      <a:pt x="28" y="59"/>
                      <a:pt x="28" y="53"/>
                      <a:pt x="34" y="53"/>
                    </a:cubicBezTo>
                    <a:cubicBezTo>
                      <a:pt x="39" y="53"/>
                      <a:pt x="43" y="62"/>
                      <a:pt x="46" y="64"/>
                    </a:cubicBezTo>
                    <a:cubicBezTo>
                      <a:pt x="53" y="52"/>
                      <a:pt x="43" y="35"/>
                      <a:pt x="36" y="26"/>
                    </a:cubicBezTo>
                    <a:cubicBezTo>
                      <a:pt x="27" y="14"/>
                      <a:pt x="12" y="12"/>
                      <a:pt x="5" y="1"/>
                    </a:cubicBezTo>
                  </a:path>
                </a:pathLst>
              </a:custGeom>
              <a:solidFill>
                <a:srgbClr val="FC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10" name="Freeform 1364">
                <a:extLst>
                  <a:ext uri="{FF2B5EF4-FFF2-40B4-BE49-F238E27FC236}">
                    <a16:creationId xmlns:a16="http://schemas.microsoft.com/office/drawing/2014/main" id="{1835439D-2120-5971-7AD8-59196FB3A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2844"/>
                <a:ext cx="120" cy="145"/>
              </a:xfrm>
              <a:custGeom>
                <a:avLst/>
                <a:gdLst>
                  <a:gd name="T0" fmla="*/ 113 w 48"/>
                  <a:gd name="T1" fmla="*/ 95 h 58"/>
                  <a:gd name="T2" fmla="*/ 675 w 48"/>
                  <a:gd name="T3" fmla="*/ 908 h 58"/>
                  <a:gd name="T4" fmla="*/ 145 w 48"/>
                  <a:gd name="T5" fmla="*/ 438 h 58"/>
                  <a:gd name="T6" fmla="*/ 0 w 48"/>
                  <a:gd name="T7" fmla="*/ 0 h 5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58">
                    <a:moveTo>
                      <a:pt x="7" y="6"/>
                    </a:moveTo>
                    <a:cubicBezTo>
                      <a:pt x="26" y="18"/>
                      <a:pt x="48" y="31"/>
                      <a:pt x="43" y="58"/>
                    </a:cubicBezTo>
                    <a:cubicBezTo>
                      <a:pt x="42" y="46"/>
                      <a:pt x="23" y="15"/>
                      <a:pt x="9" y="28"/>
                    </a:cubicBezTo>
                    <a:cubicBezTo>
                      <a:pt x="3" y="19"/>
                      <a:pt x="4" y="9"/>
                      <a:pt x="0" y="0"/>
                    </a:cubicBezTo>
                  </a:path>
                </a:pathLst>
              </a:custGeom>
              <a:solidFill>
                <a:srgbClr val="E6CA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11" name="Freeform 1365">
                <a:extLst>
                  <a:ext uri="{FF2B5EF4-FFF2-40B4-BE49-F238E27FC236}">
                    <a16:creationId xmlns:a16="http://schemas.microsoft.com/office/drawing/2014/main" id="{CF57DFFD-F0BB-C459-48AE-0EE1E31BA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2082"/>
                <a:ext cx="120" cy="535"/>
              </a:xfrm>
              <a:custGeom>
                <a:avLst/>
                <a:gdLst>
                  <a:gd name="T0" fmla="*/ 125 w 48"/>
                  <a:gd name="T1" fmla="*/ 0 h 214"/>
                  <a:gd name="T2" fmla="*/ 750 w 48"/>
                  <a:gd name="T3" fmla="*/ 3345 h 214"/>
                  <a:gd name="T4" fmla="*/ 583 w 48"/>
                  <a:gd name="T5" fmla="*/ 3175 h 214"/>
                  <a:gd name="T6" fmla="*/ 125 w 48"/>
                  <a:gd name="T7" fmla="*/ 0 h 2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214">
                    <a:moveTo>
                      <a:pt x="8" y="0"/>
                    </a:moveTo>
                    <a:cubicBezTo>
                      <a:pt x="11" y="31"/>
                      <a:pt x="36" y="176"/>
                      <a:pt x="48" y="214"/>
                    </a:cubicBezTo>
                    <a:cubicBezTo>
                      <a:pt x="48" y="214"/>
                      <a:pt x="41" y="208"/>
                      <a:pt x="37" y="203"/>
                    </a:cubicBezTo>
                    <a:cubicBezTo>
                      <a:pt x="33" y="198"/>
                      <a:pt x="0" y="39"/>
                      <a:pt x="8" y="0"/>
                    </a:cubicBezTo>
                  </a:path>
                </a:pathLst>
              </a:custGeom>
              <a:solidFill>
                <a:srgbClr val="E6CA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12" name="Freeform 1366">
                <a:extLst>
                  <a:ext uri="{FF2B5EF4-FFF2-40B4-BE49-F238E27FC236}">
                    <a16:creationId xmlns:a16="http://schemas.microsoft.com/office/drawing/2014/main" id="{B4E0E2A6-9A24-A309-CCC2-F08CC6527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" y="2839"/>
                <a:ext cx="62" cy="45"/>
              </a:xfrm>
              <a:custGeom>
                <a:avLst/>
                <a:gdLst>
                  <a:gd name="T0" fmla="*/ 0 w 25"/>
                  <a:gd name="T1" fmla="*/ 0 h 18"/>
                  <a:gd name="T2" fmla="*/ 104 w 25"/>
                  <a:gd name="T3" fmla="*/ 220 h 18"/>
                  <a:gd name="T4" fmla="*/ 382 w 25"/>
                  <a:gd name="T5" fmla="*/ 283 h 18"/>
                  <a:gd name="T6" fmla="*/ 74 w 25"/>
                  <a:gd name="T7" fmla="*/ 83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18">
                    <a:moveTo>
                      <a:pt x="0" y="0"/>
                    </a:moveTo>
                    <a:cubicBezTo>
                      <a:pt x="4" y="6"/>
                      <a:pt x="0" y="13"/>
                      <a:pt x="7" y="14"/>
                    </a:cubicBezTo>
                    <a:cubicBezTo>
                      <a:pt x="14" y="15"/>
                      <a:pt x="18" y="14"/>
                      <a:pt x="25" y="18"/>
                    </a:cubicBezTo>
                    <a:cubicBezTo>
                      <a:pt x="18" y="15"/>
                      <a:pt x="12" y="9"/>
                      <a:pt x="5" y="5"/>
                    </a:cubicBezTo>
                  </a:path>
                </a:pathLst>
              </a:custGeom>
              <a:solidFill>
                <a:srgbClr val="C8B1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13" name="Freeform 1367">
                <a:extLst>
                  <a:ext uri="{FF2B5EF4-FFF2-40B4-BE49-F238E27FC236}">
                    <a16:creationId xmlns:a16="http://schemas.microsoft.com/office/drawing/2014/main" id="{F5E34F29-EB8C-3BAB-0532-F331FDC5E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" y="2469"/>
                <a:ext cx="32" cy="148"/>
              </a:xfrm>
              <a:custGeom>
                <a:avLst/>
                <a:gdLst>
                  <a:gd name="T0" fmla="*/ 0 w 13"/>
                  <a:gd name="T1" fmla="*/ 0 h 59"/>
                  <a:gd name="T2" fmla="*/ 91 w 13"/>
                  <a:gd name="T3" fmla="*/ 472 h 59"/>
                  <a:gd name="T4" fmla="*/ 194 w 13"/>
                  <a:gd name="T5" fmla="*/ 931 h 59"/>
                  <a:gd name="T6" fmla="*/ 0 w 13"/>
                  <a:gd name="T7" fmla="*/ 805 h 59"/>
                  <a:gd name="T8" fmla="*/ 0 w 13"/>
                  <a:gd name="T9" fmla="*/ 805 h 59"/>
                  <a:gd name="T10" fmla="*/ 62 w 13"/>
                  <a:gd name="T11" fmla="*/ 364 h 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59">
                    <a:moveTo>
                      <a:pt x="0" y="0"/>
                    </a:moveTo>
                    <a:cubicBezTo>
                      <a:pt x="3" y="10"/>
                      <a:pt x="4" y="20"/>
                      <a:pt x="6" y="30"/>
                    </a:cubicBezTo>
                    <a:cubicBezTo>
                      <a:pt x="8" y="39"/>
                      <a:pt x="12" y="49"/>
                      <a:pt x="13" y="59"/>
                    </a:cubicBezTo>
                    <a:cubicBezTo>
                      <a:pt x="9" y="55"/>
                      <a:pt x="5" y="53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9" y="49"/>
                      <a:pt x="4" y="30"/>
                      <a:pt x="4" y="23"/>
                    </a:cubicBezTo>
                  </a:path>
                </a:pathLst>
              </a:custGeom>
              <a:solidFill>
                <a:srgbClr val="C8B1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14" name="Freeform 1368">
                <a:extLst>
                  <a:ext uri="{FF2B5EF4-FFF2-40B4-BE49-F238E27FC236}">
                    <a16:creationId xmlns:a16="http://schemas.microsoft.com/office/drawing/2014/main" id="{FC64783A-99EA-0DA6-B6E6-60049F284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" y="2234"/>
                <a:ext cx="123" cy="348"/>
              </a:xfrm>
              <a:custGeom>
                <a:avLst/>
                <a:gdLst>
                  <a:gd name="T0" fmla="*/ 713 w 49"/>
                  <a:gd name="T1" fmla="*/ 1868 h 139"/>
                  <a:gd name="T2" fmla="*/ 0 w 49"/>
                  <a:gd name="T3" fmla="*/ 0 h 139"/>
                  <a:gd name="T4" fmla="*/ 680 w 49"/>
                  <a:gd name="T5" fmla="*/ 2181 h 139"/>
                  <a:gd name="T6" fmla="*/ 756 w 49"/>
                  <a:gd name="T7" fmla="*/ 2181 h 139"/>
                  <a:gd name="T8" fmla="*/ 713 w 49"/>
                  <a:gd name="T9" fmla="*/ 1868 h 1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39">
                    <a:moveTo>
                      <a:pt x="45" y="119"/>
                    </a:moveTo>
                    <a:cubicBezTo>
                      <a:pt x="33" y="107"/>
                      <a:pt x="2" y="24"/>
                      <a:pt x="0" y="0"/>
                    </a:cubicBezTo>
                    <a:cubicBezTo>
                      <a:pt x="1" y="16"/>
                      <a:pt x="25" y="109"/>
                      <a:pt x="43" y="139"/>
                    </a:cubicBezTo>
                    <a:cubicBezTo>
                      <a:pt x="48" y="139"/>
                      <a:pt x="48" y="139"/>
                      <a:pt x="48" y="139"/>
                    </a:cubicBezTo>
                    <a:cubicBezTo>
                      <a:pt x="48" y="139"/>
                      <a:pt x="49" y="127"/>
                      <a:pt x="45" y="119"/>
                    </a:cubicBezTo>
                  </a:path>
                </a:pathLst>
              </a:custGeom>
              <a:solidFill>
                <a:srgbClr val="E6CA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15" name="Freeform 1369">
                <a:extLst>
                  <a:ext uri="{FF2B5EF4-FFF2-40B4-BE49-F238E27FC236}">
                    <a16:creationId xmlns:a16="http://schemas.microsoft.com/office/drawing/2014/main" id="{9DBAD86A-1997-0267-0FEF-7C8031EFE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" y="3107"/>
                <a:ext cx="703" cy="262"/>
              </a:xfrm>
              <a:custGeom>
                <a:avLst/>
                <a:gdLst>
                  <a:gd name="T0" fmla="*/ 20 w 281"/>
                  <a:gd name="T1" fmla="*/ 279 h 105"/>
                  <a:gd name="T2" fmla="*/ 63 w 281"/>
                  <a:gd name="T3" fmla="*/ 883 h 105"/>
                  <a:gd name="T4" fmla="*/ 283 w 281"/>
                  <a:gd name="T5" fmla="*/ 1382 h 105"/>
                  <a:gd name="T6" fmla="*/ 1596 w 281"/>
                  <a:gd name="T7" fmla="*/ 1507 h 105"/>
                  <a:gd name="T8" fmla="*/ 2910 w 281"/>
                  <a:gd name="T9" fmla="*/ 1537 h 105"/>
                  <a:gd name="T10" fmla="*/ 4401 w 281"/>
                  <a:gd name="T11" fmla="*/ 1619 h 105"/>
                  <a:gd name="T12" fmla="*/ 3367 w 281"/>
                  <a:gd name="T13" fmla="*/ 1278 h 105"/>
                  <a:gd name="T14" fmla="*/ 2367 w 281"/>
                  <a:gd name="T15" fmla="*/ 759 h 105"/>
                  <a:gd name="T16" fmla="*/ 1929 w 281"/>
                  <a:gd name="T17" fmla="*/ 342 h 105"/>
                  <a:gd name="T18" fmla="*/ 1521 w 281"/>
                  <a:gd name="T19" fmla="*/ 0 h 105"/>
                  <a:gd name="T20" fmla="*/ 1816 w 281"/>
                  <a:gd name="T21" fmla="*/ 1153 h 105"/>
                  <a:gd name="T22" fmla="*/ 395 w 281"/>
                  <a:gd name="T23" fmla="*/ 1133 h 105"/>
                  <a:gd name="T24" fmla="*/ 313 w 281"/>
                  <a:gd name="T25" fmla="*/ 916 h 105"/>
                  <a:gd name="T26" fmla="*/ 158 w 281"/>
                  <a:gd name="T27" fmla="*/ 746 h 105"/>
                  <a:gd name="T28" fmla="*/ 50 w 281"/>
                  <a:gd name="T29" fmla="*/ 292 h 1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81" h="105">
                    <a:moveTo>
                      <a:pt x="1" y="18"/>
                    </a:moveTo>
                    <a:cubicBezTo>
                      <a:pt x="0" y="31"/>
                      <a:pt x="4" y="44"/>
                      <a:pt x="4" y="57"/>
                    </a:cubicBezTo>
                    <a:cubicBezTo>
                      <a:pt x="4" y="70"/>
                      <a:pt x="6" y="81"/>
                      <a:pt x="18" y="89"/>
                    </a:cubicBezTo>
                    <a:cubicBezTo>
                      <a:pt x="43" y="103"/>
                      <a:pt x="76" y="105"/>
                      <a:pt x="102" y="97"/>
                    </a:cubicBezTo>
                    <a:cubicBezTo>
                      <a:pt x="129" y="89"/>
                      <a:pt x="158" y="98"/>
                      <a:pt x="186" y="99"/>
                    </a:cubicBezTo>
                    <a:cubicBezTo>
                      <a:pt x="217" y="100"/>
                      <a:pt x="249" y="104"/>
                      <a:pt x="281" y="104"/>
                    </a:cubicBezTo>
                    <a:cubicBezTo>
                      <a:pt x="261" y="92"/>
                      <a:pt x="236" y="89"/>
                      <a:pt x="215" y="82"/>
                    </a:cubicBezTo>
                    <a:cubicBezTo>
                      <a:pt x="193" y="75"/>
                      <a:pt x="170" y="62"/>
                      <a:pt x="151" y="49"/>
                    </a:cubicBezTo>
                    <a:cubicBezTo>
                      <a:pt x="141" y="41"/>
                      <a:pt x="131" y="32"/>
                      <a:pt x="123" y="22"/>
                    </a:cubicBezTo>
                    <a:cubicBezTo>
                      <a:pt x="117" y="15"/>
                      <a:pt x="107" y="0"/>
                      <a:pt x="97" y="0"/>
                    </a:cubicBezTo>
                    <a:cubicBezTo>
                      <a:pt x="103" y="19"/>
                      <a:pt x="162" y="64"/>
                      <a:pt x="116" y="74"/>
                    </a:cubicBezTo>
                    <a:cubicBezTo>
                      <a:pt x="89" y="80"/>
                      <a:pt x="48" y="99"/>
                      <a:pt x="25" y="73"/>
                    </a:cubicBezTo>
                    <a:cubicBezTo>
                      <a:pt x="22" y="69"/>
                      <a:pt x="22" y="63"/>
                      <a:pt x="20" y="59"/>
                    </a:cubicBezTo>
                    <a:cubicBezTo>
                      <a:pt x="17" y="55"/>
                      <a:pt x="13" y="52"/>
                      <a:pt x="10" y="48"/>
                    </a:cubicBezTo>
                    <a:cubicBezTo>
                      <a:pt x="5" y="42"/>
                      <a:pt x="1" y="26"/>
                      <a:pt x="3" y="19"/>
                    </a:cubicBezTo>
                  </a:path>
                </a:pathLst>
              </a:custGeom>
              <a:solidFill>
                <a:srgbClr val="FC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16" name="Freeform 1370">
                <a:extLst>
                  <a:ext uri="{FF2B5EF4-FFF2-40B4-BE49-F238E27FC236}">
                    <a16:creationId xmlns:a16="http://schemas.microsoft.com/office/drawing/2014/main" id="{D09E9306-23B0-1553-D1ED-2BE87175F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" y="3049"/>
                <a:ext cx="253" cy="128"/>
              </a:xfrm>
              <a:custGeom>
                <a:avLst/>
                <a:gdLst>
                  <a:gd name="T0" fmla="*/ 0 w 101"/>
                  <a:gd name="T1" fmla="*/ 0 h 51"/>
                  <a:gd name="T2" fmla="*/ 1210 w 101"/>
                  <a:gd name="T3" fmla="*/ 208 h 51"/>
                  <a:gd name="T4" fmla="*/ 1588 w 101"/>
                  <a:gd name="T5" fmla="*/ 806 h 51"/>
                  <a:gd name="T6" fmla="*/ 1222 w 101"/>
                  <a:gd name="T7" fmla="*/ 504 h 51"/>
                  <a:gd name="T8" fmla="*/ 754 w 101"/>
                  <a:gd name="T9" fmla="*/ 522 h 51"/>
                  <a:gd name="T10" fmla="*/ 0 w 101"/>
                  <a:gd name="T11" fmla="*/ 5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1" h="51">
                    <a:moveTo>
                      <a:pt x="0" y="0"/>
                    </a:moveTo>
                    <a:cubicBezTo>
                      <a:pt x="19" y="18"/>
                      <a:pt x="53" y="22"/>
                      <a:pt x="77" y="13"/>
                    </a:cubicBezTo>
                    <a:cubicBezTo>
                      <a:pt x="81" y="27"/>
                      <a:pt x="97" y="36"/>
                      <a:pt x="101" y="51"/>
                    </a:cubicBezTo>
                    <a:cubicBezTo>
                      <a:pt x="92" y="43"/>
                      <a:pt x="91" y="34"/>
                      <a:pt x="78" y="32"/>
                    </a:cubicBezTo>
                    <a:cubicBezTo>
                      <a:pt x="68" y="31"/>
                      <a:pt x="58" y="34"/>
                      <a:pt x="48" y="33"/>
                    </a:cubicBezTo>
                    <a:cubicBezTo>
                      <a:pt x="36" y="31"/>
                      <a:pt x="2" y="17"/>
                      <a:pt x="0" y="3"/>
                    </a:cubicBezTo>
                  </a:path>
                </a:pathLst>
              </a:custGeom>
              <a:solidFill>
                <a:srgbClr val="FC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17" name="Freeform 1371">
                <a:extLst>
                  <a:ext uri="{FF2B5EF4-FFF2-40B4-BE49-F238E27FC236}">
                    <a16:creationId xmlns:a16="http://schemas.microsoft.com/office/drawing/2014/main" id="{EF88E176-33D1-068C-5D48-5956E0526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" y="3204"/>
                <a:ext cx="745" cy="175"/>
              </a:xfrm>
              <a:custGeom>
                <a:avLst/>
                <a:gdLst>
                  <a:gd name="T0" fmla="*/ 1875 w 298"/>
                  <a:gd name="T1" fmla="*/ 0 h 70"/>
                  <a:gd name="T2" fmla="*/ 2333 w 298"/>
                  <a:gd name="T3" fmla="*/ 438 h 70"/>
                  <a:gd name="T4" fmla="*/ 2375 w 298"/>
                  <a:gd name="T5" fmla="*/ 688 h 70"/>
                  <a:gd name="T6" fmla="*/ 2050 w 298"/>
                  <a:gd name="T7" fmla="*/ 708 h 70"/>
                  <a:gd name="T8" fmla="*/ 813 w 298"/>
                  <a:gd name="T9" fmla="*/ 813 h 70"/>
                  <a:gd name="T10" fmla="*/ 425 w 298"/>
                  <a:gd name="T11" fmla="*/ 750 h 70"/>
                  <a:gd name="T12" fmla="*/ 250 w 298"/>
                  <a:gd name="T13" fmla="*/ 708 h 70"/>
                  <a:gd name="T14" fmla="*/ 33 w 298"/>
                  <a:gd name="T15" fmla="*/ 625 h 70"/>
                  <a:gd name="T16" fmla="*/ 0 w 298"/>
                  <a:gd name="T17" fmla="*/ 625 h 70"/>
                  <a:gd name="T18" fmla="*/ 188 w 298"/>
                  <a:gd name="T19" fmla="*/ 800 h 70"/>
                  <a:gd name="T20" fmla="*/ 645 w 298"/>
                  <a:gd name="T21" fmla="*/ 925 h 70"/>
                  <a:gd name="T22" fmla="*/ 1300 w 298"/>
                  <a:gd name="T23" fmla="*/ 875 h 70"/>
                  <a:gd name="T24" fmla="*/ 2688 w 298"/>
                  <a:gd name="T25" fmla="*/ 875 h 70"/>
                  <a:gd name="T26" fmla="*/ 3720 w 298"/>
                  <a:gd name="T27" fmla="*/ 970 h 70"/>
                  <a:gd name="T28" fmla="*/ 4520 w 298"/>
                  <a:gd name="T29" fmla="*/ 800 h 70"/>
                  <a:gd name="T30" fmla="*/ 4208 w 298"/>
                  <a:gd name="T31" fmla="*/ 113 h 7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98" h="70">
                    <a:moveTo>
                      <a:pt x="120" y="0"/>
                    </a:moveTo>
                    <a:cubicBezTo>
                      <a:pt x="125" y="12"/>
                      <a:pt x="139" y="20"/>
                      <a:pt x="149" y="28"/>
                    </a:cubicBezTo>
                    <a:cubicBezTo>
                      <a:pt x="154" y="33"/>
                      <a:pt x="160" y="39"/>
                      <a:pt x="152" y="44"/>
                    </a:cubicBezTo>
                    <a:cubicBezTo>
                      <a:pt x="147" y="47"/>
                      <a:pt x="137" y="44"/>
                      <a:pt x="131" y="45"/>
                    </a:cubicBezTo>
                    <a:cubicBezTo>
                      <a:pt x="104" y="46"/>
                      <a:pt x="79" y="55"/>
                      <a:pt x="52" y="52"/>
                    </a:cubicBezTo>
                    <a:cubicBezTo>
                      <a:pt x="43" y="51"/>
                      <a:pt x="35" y="49"/>
                      <a:pt x="27" y="48"/>
                    </a:cubicBezTo>
                    <a:cubicBezTo>
                      <a:pt x="22" y="47"/>
                      <a:pt x="19" y="47"/>
                      <a:pt x="16" y="45"/>
                    </a:cubicBezTo>
                    <a:cubicBezTo>
                      <a:pt x="13" y="43"/>
                      <a:pt x="6" y="41"/>
                      <a:pt x="2" y="40"/>
                    </a:cubicBezTo>
                    <a:cubicBezTo>
                      <a:pt x="2" y="41"/>
                      <a:pt x="0" y="39"/>
                      <a:pt x="0" y="40"/>
                    </a:cubicBezTo>
                    <a:cubicBezTo>
                      <a:pt x="4" y="44"/>
                      <a:pt x="6" y="48"/>
                      <a:pt x="12" y="51"/>
                    </a:cubicBezTo>
                    <a:cubicBezTo>
                      <a:pt x="18" y="55"/>
                      <a:pt x="34" y="57"/>
                      <a:pt x="41" y="59"/>
                    </a:cubicBezTo>
                    <a:cubicBezTo>
                      <a:pt x="55" y="62"/>
                      <a:pt x="69" y="59"/>
                      <a:pt x="83" y="56"/>
                    </a:cubicBezTo>
                    <a:cubicBezTo>
                      <a:pt x="112" y="50"/>
                      <a:pt x="143" y="56"/>
                      <a:pt x="172" y="56"/>
                    </a:cubicBezTo>
                    <a:cubicBezTo>
                      <a:pt x="194" y="56"/>
                      <a:pt x="216" y="61"/>
                      <a:pt x="238" y="62"/>
                    </a:cubicBezTo>
                    <a:cubicBezTo>
                      <a:pt x="255" y="63"/>
                      <a:pt x="277" y="70"/>
                      <a:pt x="289" y="51"/>
                    </a:cubicBezTo>
                    <a:cubicBezTo>
                      <a:pt x="298" y="36"/>
                      <a:pt x="277" y="19"/>
                      <a:pt x="269" y="7"/>
                    </a:cubicBezTo>
                  </a:path>
                </a:pathLst>
              </a:custGeom>
              <a:solidFill>
                <a:srgbClr val="E6CA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18" name="Freeform 1372">
                <a:extLst>
                  <a:ext uri="{FF2B5EF4-FFF2-40B4-BE49-F238E27FC236}">
                    <a16:creationId xmlns:a16="http://schemas.microsoft.com/office/drawing/2014/main" id="{76FC0511-EC5A-A2C8-585A-47BBB6F9B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3239"/>
                <a:ext cx="27" cy="45"/>
              </a:xfrm>
              <a:custGeom>
                <a:avLst/>
                <a:gdLst>
                  <a:gd name="T0" fmla="*/ 0 w 11"/>
                  <a:gd name="T1" fmla="*/ 20 h 18"/>
                  <a:gd name="T2" fmla="*/ 61 w 11"/>
                  <a:gd name="T3" fmla="*/ 283 h 18"/>
                  <a:gd name="T4" fmla="*/ 12 w 11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8">
                    <a:moveTo>
                      <a:pt x="0" y="1"/>
                    </a:moveTo>
                    <a:cubicBezTo>
                      <a:pt x="2" y="6"/>
                      <a:pt x="1" y="13"/>
                      <a:pt x="4" y="18"/>
                    </a:cubicBezTo>
                    <a:cubicBezTo>
                      <a:pt x="11" y="13"/>
                      <a:pt x="0" y="6"/>
                      <a:pt x="1" y="0"/>
                    </a:cubicBezTo>
                  </a:path>
                </a:pathLst>
              </a:custGeom>
              <a:solidFill>
                <a:srgbClr val="E6CA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19" name="Freeform 1373">
                <a:extLst>
                  <a:ext uri="{FF2B5EF4-FFF2-40B4-BE49-F238E27FC236}">
                    <a16:creationId xmlns:a16="http://schemas.microsoft.com/office/drawing/2014/main" id="{DC8878C1-23BE-FC05-5191-9906FBC58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" y="3049"/>
                <a:ext cx="145" cy="70"/>
              </a:xfrm>
              <a:custGeom>
                <a:avLst/>
                <a:gdLst>
                  <a:gd name="T0" fmla="*/ 0 w 58"/>
                  <a:gd name="T1" fmla="*/ 313 h 28"/>
                  <a:gd name="T2" fmla="*/ 500 w 58"/>
                  <a:gd name="T3" fmla="*/ 175 h 28"/>
                  <a:gd name="T4" fmla="*/ 300 w 58"/>
                  <a:gd name="T5" fmla="*/ 95 h 28"/>
                  <a:gd name="T6" fmla="*/ 83 w 58"/>
                  <a:gd name="T7" fmla="*/ 0 h 28"/>
                  <a:gd name="T8" fmla="*/ 550 w 58"/>
                  <a:gd name="T9" fmla="*/ 50 h 28"/>
                  <a:gd name="T10" fmla="*/ 908 w 58"/>
                  <a:gd name="T11" fmla="*/ 345 h 28"/>
                  <a:gd name="T12" fmla="*/ 458 w 58"/>
                  <a:gd name="T13" fmla="*/ 395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28">
                    <a:moveTo>
                      <a:pt x="0" y="20"/>
                    </a:moveTo>
                    <a:cubicBezTo>
                      <a:pt x="5" y="23"/>
                      <a:pt x="36" y="23"/>
                      <a:pt x="32" y="11"/>
                    </a:cubicBezTo>
                    <a:cubicBezTo>
                      <a:pt x="31" y="8"/>
                      <a:pt x="22" y="7"/>
                      <a:pt x="19" y="6"/>
                    </a:cubicBezTo>
                    <a:cubicBezTo>
                      <a:pt x="14" y="5"/>
                      <a:pt x="8" y="3"/>
                      <a:pt x="5" y="0"/>
                    </a:cubicBezTo>
                    <a:cubicBezTo>
                      <a:pt x="14" y="1"/>
                      <a:pt x="27" y="0"/>
                      <a:pt x="35" y="3"/>
                    </a:cubicBezTo>
                    <a:cubicBezTo>
                      <a:pt x="42" y="6"/>
                      <a:pt x="53" y="17"/>
                      <a:pt x="58" y="22"/>
                    </a:cubicBezTo>
                    <a:cubicBezTo>
                      <a:pt x="53" y="28"/>
                      <a:pt x="35" y="27"/>
                      <a:pt x="29" y="25"/>
                    </a:cubicBezTo>
                  </a:path>
                </a:pathLst>
              </a:custGeom>
              <a:solidFill>
                <a:srgbClr val="E6CA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20" name="Freeform 1374">
                <a:extLst>
                  <a:ext uri="{FF2B5EF4-FFF2-40B4-BE49-F238E27FC236}">
                    <a16:creationId xmlns:a16="http://schemas.microsoft.com/office/drawing/2014/main" id="{32432C1B-7183-C298-002C-92BF224AD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" y="2984"/>
                <a:ext cx="87" cy="80"/>
              </a:xfrm>
              <a:custGeom>
                <a:avLst/>
                <a:gdLst>
                  <a:gd name="T0" fmla="*/ 12 w 35"/>
                  <a:gd name="T1" fmla="*/ 0 h 32"/>
                  <a:gd name="T2" fmla="*/ 537 w 35"/>
                  <a:gd name="T3" fmla="*/ 300 h 32"/>
                  <a:gd name="T4" fmla="*/ 229 w 35"/>
                  <a:gd name="T5" fmla="*/ 0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32">
                    <a:moveTo>
                      <a:pt x="1" y="0"/>
                    </a:moveTo>
                    <a:cubicBezTo>
                      <a:pt x="0" y="13"/>
                      <a:pt x="27" y="32"/>
                      <a:pt x="35" y="19"/>
                    </a:cubicBezTo>
                    <a:cubicBezTo>
                      <a:pt x="27" y="17"/>
                      <a:pt x="17" y="9"/>
                      <a:pt x="15" y="0"/>
                    </a:cubicBezTo>
                  </a:path>
                </a:pathLst>
              </a:custGeom>
              <a:solidFill>
                <a:srgbClr val="FCE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21" name="Freeform 1375">
                <a:extLst>
                  <a:ext uri="{FF2B5EF4-FFF2-40B4-BE49-F238E27FC236}">
                    <a16:creationId xmlns:a16="http://schemas.microsoft.com/office/drawing/2014/main" id="{28F0FAEC-77EB-F922-8C58-155CE3307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" y="3007"/>
                <a:ext cx="45" cy="52"/>
              </a:xfrm>
              <a:custGeom>
                <a:avLst/>
                <a:gdLst>
                  <a:gd name="T0" fmla="*/ 33 w 18"/>
                  <a:gd name="T1" fmla="*/ 0 h 21"/>
                  <a:gd name="T2" fmla="*/ 0 w 18"/>
                  <a:gd name="T3" fmla="*/ 319 h 21"/>
                  <a:gd name="T4" fmla="*/ 270 w 18"/>
                  <a:gd name="T5" fmla="*/ 319 h 21"/>
                  <a:gd name="T6" fmla="*/ 83 w 18"/>
                  <a:gd name="T7" fmla="*/ 74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21">
                    <a:moveTo>
                      <a:pt x="2" y="0"/>
                    </a:moveTo>
                    <a:cubicBezTo>
                      <a:pt x="6" y="7"/>
                      <a:pt x="5" y="16"/>
                      <a:pt x="0" y="21"/>
                    </a:cubicBezTo>
                    <a:cubicBezTo>
                      <a:pt x="6" y="21"/>
                      <a:pt x="11" y="19"/>
                      <a:pt x="17" y="21"/>
                    </a:cubicBezTo>
                    <a:cubicBezTo>
                      <a:pt x="18" y="13"/>
                      <a:pt x="7" y="11"/>
                      <a:pt x="5" y="5"/>
                    </a:cubicBezTo>
                  </a:path>
                </a:pathLst>
              </a:custGeom>
              <a:solidFill>
                <a:srgbClr val="E6CA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22" name="Freeform 1376">
                <a:extLst>
                  <a:ext uri="{FF2B5EF4-FFF2-40B4-BE49-F238E27FC236}">
                    <a16:creationId xmlns:a16="http://schemas.microsoft.com/office/drawing/2014/main" id="{B8742873-0F54-F4E2-D5F0-15771D334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" y="3019"/>
                <a:ext cx="148" cy="95"/>
              </a:xfrm>
              <a:custGeom>
                <a:avLst/>
                <a:gdLst>
                  <a:gd name="T0" fmla="*/ 33 w 59"/>
                  <a:gd name="T1" fmla="*/ 0 h 38"/>
                  <a:gd name="T2" fmla="*/ 880 w 59"/>
                  <a:gd name="T3" fmla="*/ 345 h 38"/>
                  <a:gd name="T4" fmla="*/ 472 w 59"/>
                  <a:gd name="T5" fmla="*/ 208 h 38"/>
                  <a:gd name="T6" fmla="*/ 0 w 59"/>
                  <a:gd name="T7" fmla="*/ 50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9" h="38">
                    <a:moveTo>
                      <a:pt x="2" y="0"/>
                    </a:moveTo>
                    <a:cubicBezTo>
                      <a:pt x="6" y="11"/>
                      <a:pt x="52" y="38"/>
                      <a:pt x="56" y="22"/>
                    </a:cubicBezTo>
                    <a:cubicBezTo>
                      <a:pt x="59" y="13"/>
                      <a:pt x="36" y="14"/>
                      <a:pt x="30" y="13"/>
                    </a:cubicBezTo>
                    <a:cubicBezTo>
                      <a:pt x="22" y="11"/>
                      <a:pt x="8" y="1"/>
                      <a:pt x="0" y="3"/>
                    </a:cubicBezTo>
                  </a:path>
                </a:pathLst>
              </a:custGeom>
              <a:solidFill>
                <a:srgbClr val="E6CA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23" name="Freeform 1377">
                <a:extLst>
                  <a:ext uri="{FF2B5EF4-FFF2-40B4-BE49-F238E27FC236}">
                    <a16:creationId xmlns:a16="http://schemas.microsoft.com/office/drawing/2014/main" id="{B8FC7A98-D6DC-C47A-C6B7-C1220F136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" y="3059"/>
                <a:ext cx="65" cy="53"/>
              </a:xfrm>
              <a:custGeom>
                <a:avLst/>
                <a:gdLst>
                  <a:gd name="T0" fmla="*/ 0 w 26"/>
                  <a:gd name="T1" fmla="*/ 20 h 21"/>
                  <a:gd name="T2" fmla="*/ 250 w 26"/>
                  <a:gd name="T3" fmla="*/ 338 h 21"/>
                  <a:gd name="T4" fmla="*/ 408 w 26"/>
                  <a:gd name="T5" fmla="*/ 318 h 21"/>
                  <a:gd name="T6" fmla="*/ 270 w 26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21">
                    <a:moveTo>
                      <a:pt x="0" y="1"/>
                    </a:moveTo>
                    <a:cubicBezTo>
                      <a:pt x="8" y="0"/>
                      <a:pt x="19" y="14"/>
                      <a:pt x="16" y="21"/>
                    </a:cubicBezTo>
                    <a:cubicBezTo>
                      <a:pt x="19" y="21"/>
                      <a:pt x="23" y="20"/>
                      <a:pt x="26" y="20"/>
                    </a:cubicBezTo>
                    <a:cubicBezTo>
                      <a:pt x="26" y="11"/>
                      <a:pt x="20" y="7"/>
                      <a:pt x="17" y="0"/>
                    </a:cubicBezTo>
                  </a:path>
                </a:pathLst>
              </a:custGeom>
              <a:solidFill>
                <a:srgbClr val="C8B1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24" name="Freeform 1378">
                <a:extLst>
                  <a:ext uri="{FF2B5EF4-FFF2-40B4-BE49-F238E27FC236}">
                    <a16:creationId xmlns:a16="http://schemas.microsoft.com/office/drawing/2014/main" id="{0906ACFF-6C4C-0569-C215-6BAE5D2BB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" y="2137"/>
                <a:ext cx="210" cy="707"/>
              </a:xfrm>
              <a:custGeom>
                <a:avLst/>
                <a:gdLst>
                  <a:gd name="T0" fmla="*/ 63 w 84"/>
                  <a:gd name="T1" fmla="*/ 0 h 283"/>
                  <a:gd name="T2" fmla="*/ 113 w 84"/>
                  <a:gd name="T3" fmla="*/ 637 h 283"/>
                  <a:gd name="T4" fmla="*/ 208 w 84"/>
                  <a:gd name="T5" fmla="*/ 1279 h 283"/>
                  <a:gd name="T6" fmla="*/ 395 w 84"/>
                  <a:gd name="T7" fmla="*/ 2633 h 283"/>
                  <a:gd name="T8" fmla="*/ 783 w 84"/>
                  <a:gd name="T9" fmla="*/ 3912 h 283"/>
                  <a:gd name="T10" fmla="*/ 1175 w 84"/>
                  <a:gd name="T11" fmla="*/ 4319 h 283"/>
                  <a:gd name="T12" fmla="*/ 1250 w 84"/>
                  <a:gd name="T13" fmla="*/ 4007 h 283"/>
                  <a:gd name="T14" fmla="*/ 1300 w 84"/>
                  <a:gd name="T15" fmla="*/ 3695 h 283"/>
                  <a:gd name="T16" fmla="*/ 1083 w 84"/>
                  <a:gd name="T17" fmla="*/ 3508 h 283"/>
                  <a:gd name="T18" fmla="*/ 925 w 84"/>
                  <a:gd name="T19" fmla="*/ 3278 h 283"/>
                  <a:gd name="T20" fmla="*/ 595 w 84"/>
                  <a:gd name="T21" fmla="*/ 2633 h 283"/>
                  <a:gd name="T22" fmla="*/ 333 w 84"/>
                  <a:gd name="T23" fmla="*/ 1262 h 283"/>
                  <a:gd name="T24" fmla="*/ 175 w 84"/>
                  <a:gd name="T25" fmla="*/ 625 h 283"/>
                  <a:gd name="T26" fmla="*/ 83 w 84"/>
                  <a:gd name="T27" fmla="*/ 0 h 28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4" h="283">
                    <a:moveTo>
                      <a:pt x="4" y="0"/>
                    </a:moveTo>
                    <a:cubicBezTo>
                      <a:pt x="0" y="11"/>
                      <a:pt x="5" y="30"/>
                      <a:pt x="7" y="41"/>
                    </a:cubicBezTo>
                    <a:cubicBezTo>
                      <a:pt x="9" y="55"/>
                      <a:pt x="12" y="68"/>
                      <a:pt x="13" y="82"/>
                    </a:cubicBezTo>
                    <a:cubicBezTo>
                      <a:pt x="16" y="111"/>
                      <a:pt x="21" y="139"/>
                      <a:pt x="25" y="169"/>
                    </a:cubicBezTo>
                    <a:cubicBezTo>
                      <a:pt x="29" y="196"/>
                      <a:pt x="37" y="226"/>
                      <a:pt x="50" y="251"/>
                    </a:cubicBezTo>
                    <a:cubicBezTo>
                      <a:pt x="53" y="258"/>
                      <a:pt x="66" y="283"/>
                      <a:pt x="75" y="277"/>
                    </a:cubicBezTo>
                    <a:cubicBezTo>
                      <a:pt x="80" y="273"/>
                      <a:pt x="80" y="263"/>
                      <a:pt x="80" y="257"/>
                    </a:cubicBezTo>
                    <a:cubicBezTo>
                      <a:pt x="81" y="251"/>
                      <a:pt x="84" y="243"/>
                      <a:pt x="83" y="237"/>
                    </a:cubicBezTo>
                    <a:cubicBezTo>
                      <a:pt x="83" y="228"/>
                      <a:pt x="76" y="229"/>
                      <a:pt x="69" y="225"/>
                    </a:cubicBezTo>
                    <a:cubicBezTo>
                      <a:pt x="62" y="222"/>
                      <a:pt x="61" y="217"/>
                      <a:pt x="59" y="210"/>
                    </a:cubicBezTo>
                    <a:cubicBezTo>
                      <a:pt x="55" y="195"/>
                      <a:pt x="42" y="185"/>
                      <a:pt x="38" y="169"/>
                    </a:cubicBezTo>
                    <a:cubicBezTo>
                      <a:pt x="29" y="141"/>
                      <a:pt x="29" y="109"/>
                      <a:pt x="21" y="81"/>
                    </a:cubicBezTo>
                    <a:cubicBezTo>
                      <a:pt x="17" y="67"/>
                      <a:pt x="14" y="54"/>
                      <a:pt x="11" y="40"/>
                    </a:cubicBezTo>
                    <a:cubicBezTo>
                      <a:pt x="9" y="26"/>
                      <a:pt x="5" y="14"/>
                      <a:pt x="5" y="0"/>
                    </a:cubicBezTo>
                  </a:path>
                </a:pathLst>
              </a:custGeom>
              <a:solidFill>
                <a:srgbClr val="FFF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25" name="Freeform 1379">
                <a:extLst>
                  <a:ext uri="{FF2B5EF4-FFF2-40B4-BE49-F238E27FC236}">
                    <a16:creationId xmlns:a16="http://schemas.microsoft.com/office/drawing/2014/main" id="{9FCA6940-8C30-77EF-AA61-5A73BFF10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3097"/>
                <a:ext cx="248" cy="207"/>
              </a:xfrm>
              <a:custGeom>
                <a:avLst/>
                <a:gdLst>
                  <a:gd name="T0" fmla="*/ 301 w 99"/>
                  <a:gd name="T1" fmla="*/ 30 h 83"/>
                  <a:gd name="T2" fmla="*/ 458 w 99"/>
                  <a:gd name="T3" fmla="*/ 746 h 83"/>
                  <a:gd name="T4" fmla="*/ 564 w 99"/>
                  <a:gd name="T5" fmla="*/ 1037 h 83"/>
                  <a:gd name="T6" fmla="*/ 754 w 99"/>
                  <a:gd name="T7" fmla="*/ 1132 h 83"/>
                  <a:gd name="T8" fmla="*/ 709 w 99"/>
                  <a:gd name="T9" fmla="*/ 791 h 83"/>
                  <a:gd name="T10" fmla="*/ 804 w 99"/>
                  <a:gd name="T11" fmla="*/ 511 h 83"/>
                  <a:gd name="T12" fmla="*/ 1475 w 99"/>
                  <a:gd name="T13" fmla="*/ 404 h 83"/>
                  <a:gd name="T14" fmla="*/ 1556 w 99"/>
                  <a:gd name="T15" fmla="*/ 354 h 83"/>
                  <a:gd name="T16" fmla="*/ 897 w 99"/>
                  <a:gd name="T17" fmla="*/ 292 h 83"/>
                  <a:gd name="T18" fmla="*/ 584 w 99"/>
                  <a:gd name="T19" fmla="*/ 167 h 83"/>
                  <a:gd name="T20" fmla="*/ 346 w 99"/>
                  <a:gd name="T21" fmla="*/ 30 h 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9" h="83">
                    <a:moveTo>
                      <a:pt x="19" y="2"/>
                    </a:moveTo>
                    <a:cubicBezTo>
                      <a:pt x="0" y="11"/>
                      <a:pt x="23" y="36"/>
                      <a:pt x="29" y="48"/>
                    </a:cubicBezTo>
                    <a:cubicBezTo>
                      <a:pt x="32" y="54"/>
                      <a:pt x="34" y="60"/>
                      <a:pt x="36" y="67"/>
                    </a:cubicBezTo>
                    <a:cubicBezTo>
                      <a:pt x="37" y="71"/>
                      <a:pt x="43" y="83"/>
                      <a:pt x="48" y="73"/>
                    </a:cubicBezTo>
                    <a:cubicBezTo>
                      <a:pt x="50" y="69"/>
                      <a:pt x="45" y="55"/>
                      <a:pt x="45" y="51"/>
                    </a:cubicBezTo>
                    <a:cubicBezTo>
                      <a:pt x="45" y="44"/>
                      <a:pt x="44" y="38"/>
                      <a:pt x="51" y="33"/>
                    </a:cubicBezTo>
                    <a:cubicBezTo>
                      <a:pt x="63" y="24"/>
                      <a:pt x="82" y="35"/>
                      <a:pt x="94" y="26"/>
                    </a:cubicBezTo>
                    <a:cubicBezTo>
                      <a:pt x="96" y="25"/>
                      <a:pt x="97" y="25"/>
                      <a:pt x="99" y="23"/>
                    </a:cubicBezTo>
                    <a:cubicBezTo>
                      <a:pt x="91" y="17"/>
                      <a:pt x="68" y="22"/>
                      <a:pt x="57" y="19"/>
                    </a:cubicBezTo>
                    <a:cubicBezTo>
                      <a:pt x="50" y="17"/>
                      <a:pt x="43" y="15"/>
                      <a:pt x="37" y="11"/>
                    </a:cubicBezTo>
                    <a:cubicBezTo>
                      <a:pt x="33" y="8"/>
                      <a:pt x="27" y="0"/>
                      <a:pt x="22" y="2"/>
                    </a:cubicBezTo>
                  </a:path>
                </a:pathLst>
              </a:custGeom>
              <a:solidFill>
                <a:srgbClr val="FFF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26" name="Freeform 1380">
                <a:extLst>
                  <a:ext uri="{FF2B5EF4-FFF2-40B4-BE49-F238E27FC236}">
                    <a16:creationId xmlns:a16="http://schemas.microsoft.com/office/drawing/2014/main" id="{735CDFF1-BCFE-436F-4B88-CB3D10628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" y="3127"/>
                <a:ext cx="62" cy="47"/>
              </a:xfrm>
              <a:custGeom>
                <a:avLst/>
                <a:gdLst>
                  <a:gd name="T0" fmla="*/ 30 w 25"/>
                  <a:gd name="T1" fmla="*/ 153 h 19"/>
                  <a:gd name="T2" fmla="*/ 42 w 25"/>
                  <a:gd name="T3" fmla="*/ 0 h 19"/>
                  <a:gd name="T4" fmla="*/ 382 w 25"/>
                  <a:gd name="T5" fmla="*/ 121 h 19"/>
                  <a:gd name="T6" fmla="*/ 104 w 25"/>
                  <a:gd name="T7" fmla="*/ 134 h 19"/>
                  <a:gd name="T8" fmla="*/ 154 w 25"/>
                  <a:gd name="T9" fmla="*/ 287 h 19"/>
                  <a:gd name="T10" fmla="*/ 62 w 25"/>
                  <a:gd name="T11" fmla="*/ 15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19">
                    <a:moveTo>
                      <a:pt x="2" y="10"/>
                    </a:moveTo>
                    <a:cubicBezTo>
                      <a:pt x="0" y="7"/>
                      <a:pt x="1" y="3"/>
                      <a:pt x="3" y="0"/>
                    </a:cubicBezTo>
                    <a:cubicBezTo>
                      <a:pt x="10" y="8"/>
                      <a:pt x="17" y="5"/>
                      <a:pt x="25" y="8"/>
                    </a:cubicBezTo>
                    <a:cubicBezTo>
                      <a:pt x="18" y="10"/>
                      <a:pt x="14" y="9"/>
                      <a:pt x="7" y="9"/>
                    </a:cubicBezTo>
                    <a:cubicBezTo>
                      <a:pt x="6" y="13"/>
                      <a:pt x="9" y="16"/>
                      <a:pt x="10" y="19"/>
                    </a:cubicBezTo>
                    <a:cubicBezTo>
                      <a:pt x="6" y="18"/>
                      <a:pt x="4" y="14"/>
                      <a:pt x="4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27" name="Freeform 1381">
                <a:extLst>
                  <a:ext uri="{FF2B5EF4-FFF2-40B4-BE49-F238E27FC236}">
                    <a16:creationId xmlns:a16="http://schemas.microsoft.com/office/drawing/2014/main" id="{0A707C29-03AC-5824-3953-795305177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" y="2534"/>
                <a:ext cx="58" cy="195"/>
              </a:xfrm>
              <a:custGeom>
                <a:avLst/>
                <a:gdLst>
                  <a:gd name="T0" fmla="*/ 0 w 23"/>
                  <a:gd name="T1" fmla="*/ 0 h 78"/>
                  <a:gd name="T2" fmla="*/ 368 w 23"/>
                  <a:gd name="T3" fmla="*/ 1220 h 7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78">
                    <a:moveTo>
                      <a:pt x="0" y="0"/>
                    </a:moveTo>
                    <a:cubicBezTo>
                      <a:pt x="3" y="30"/>
                      <a:pt x="10" y="58"/>
                      <a:pt x="23" y="7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28" name="Freeform 1382">
                <a:extLst>
                  <a:ext uri="{FF2B5EF4-FFF2-40B4-BE49-F238E27FC236}">
                    <a16:creationId xmlns:a16="http://schemas.microsoft.com/office/drawing/2014/main" id="{EB89FC01-5286-54DB-65B0-47CB0FF7E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" y="3272"/>
                <a:ext cx="262" cy="92"/>
              </a:xfrm>
              <a:custGeom>
                <a:avLst/>
                <a:gdLst>
                  <a:gd name="T0" fmla="*/ 217 w 105"/>
                  <a:gd name="T1" fmla="*/ 0 h 37"/>
                  <a:gd name="T2" fmla="*/ 529 w 105"/>
                  <a:gd name="T3" fmla="*/ 353 h 37"/>
                  <a:gd name="T4" fmla="*/ 0 w 105"/>
                  <a:gd name="T5" fmla="*/ 383 h 37"/>
                  <a:gd name="T6" fmla="*/ 779 w 105"/>
                  <a:gd name="T7" fmla="*/ 462 h 37"/>
                  <a:gd name="T8" fmla="*/ 1153 w 105"/>
                  <a:gd name="T9" fmla="*/ 525 h 37"/>
                  <a:gd name="T10" fmla="*/ 1632 w 105"/>
                  <a:gd name="T11" fmla="*/ 569 h 37"/>
                  <a:gd name="T12" fmla="*/ 1382 w 105"/>
                  <a:gd name="T13" fmla="*/ 445 h 37"/>
                  <a:gd name="T14" fmla="*/ 1120 w 105"/>
                  <a:gd name="T15" fmla="*/ 229 h 37"/>
                  <a:gd name="T16" fmla="*/ 591 w 105"/>
                  <a:gd name="T17" fmla="*/ 12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5" h="37">
                    <a:moveTo>
                      <a:pt x="14" y="0"/>
                    </a:moveTo>
                    <a:cubicBezTo>
                      <a:pt x="20" y="1"/>
                      <a:pt x="39" y="15"/>
                      <a:pt x="34" y="23"/>
                    </a:cubicBezTo>
                    <a:cubicBezTo>
                      <a:pt x="31" y="27"/>
                      <a:pt x="4" y="26"/>
                      <a:pt x="0" y="25"/>
                    </a:cubicBezTo>
                    <a:cubicBezTo>
                      <a:pt x="17" y="28"/>
                      <a:pt x="33" y="32"/>
                      <a:pt x="50" y="30"/>
                    </a:cubicBezTo>
                    <a:cubicBezTo>
                      <a:pt x="59" y="29"/>
                      <a:pt x="66" y="32"/>
                      <a:pt x="74" y="34"/>
                    </a:cubicBezTo>
                    <a:cubicBezTo>
                      <a:pt x="83" y="37"/>
                      <a:pt x="95" y="37"/>
                      <a:pt x="105" y="37"/>
                    </a:cubicBezTo>
                    <a:cubicBezTo>
                      <a:pt x="100" y="35"/>
                      <a:pt x="94" y="33"/>
                      <a:pt x="89" y="29"/>
                    </a:cubicBezTo>
                    <a:cubicBezTo>
                      <a:pt x="83" y="24"/>
                      <a:pt x="78" y="20"/>
                      <a:pt x="72" y="15"/>
                    </a:cubicBezTo>
                    <a:cubicBezTo>
                      <a:pt x="61" y="8"/>
                      <a:pt x="50" y="5"/>
                      <a:pt x="38" y="1"/>
                    </a:cubicBezTo>
                  </a:path>
                </a:pathLst>
              </a:custGeom>
              <a:solidFill>
                <a:srgbClr val="C8B1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29" name="Freeform 1383">
                <a:extLst>
                  <a:ext uri="{FF2B5EF4-FFF2-40B4-BE49-F238E27FC236}">
                    <a16:creationId xmlns:a16="http://schemas.microsoft.com/office/drawing/2014/main" id="{441EE175-AB4E-61BE-86FD-1502D0FEC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" y="2089"/>
                <a:ext cx="153" cy="878"/>
              </a:xfrm>
              <a:custGeom>
                <a:avLst/>
                <a:gdLst>
                  <a:gd name="T0" fmla="*/ 113 w 61"/>
                  <a:gd name="T1" fmla="*/ 63 h 351"/>
                  <a:gd name="T2" fmla="*/ 208 w 61"/>
                  <a:gd name="T3" fmla="*/ 1751 h 351"/>
                  <a:gd name="T4" fmla="*/ 346 w 61"/>
                  <a:gd name="T5" fmla="*/ 2596 h 351"/>
                  <a:gd name="T6" fmla="*/ 567 w 61"/>
                  <a:gd name="T7" fmla="*/ 3722 h 351"/>
                  <a:gd name="T8" fmla="*/ 775 w 61"/>
                  <a:gd name="T9" fmla="*/ 4588 h 351"/>
                  <a:gd name="T10" fmla="*/ 850 w 61"/>
                  <a:gd name="T11" fmla="*/ 5493 h 351"/>
                  <a:gd name="T12" fmla="*/ 931 w 61"/>
                  <a:gd name="T13" fmla="*/ 4868 h 351"/>
                  <a:gd name="T14" fmla="*/ 931 w 61"/>
                  <a:gd name="T15" fmla="*/ 4180 h 351"/>
                  <a:gd name="T16" fmla="*/ 617 w 61"/>
                  <a:gd name="T17" fmla="*/ 2722 h 351"/>
                  <a:gd name="T18" fmla="*/ 364 w 61"/>
                  <a:gd name="T19" fmla="*/ 1784 h 351"/>
                  <a:gd name="T20" fmla="*/ 314 w 61"/>
                  <a:gd name="T21" fmla="*/ 800 h 351"/>
                  <a:gd name="T22" fmla="*/ 238 w 61"/>
                  <a:gd name="T23" fmla="*/ 300 h 351"/>
                  <a:gd name="T24" fmla="*/ 176 w 61"/>
                  <a:gd name="T25" fmla="*/ 63 h 351"/>
                  <a:gd name="T26" fmla="*/ 188 w 61"/>
                  <a:gd name="T27" fmla="*/ 0 h 3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1" h="351">
                    <a:moveTo>
                      <a:pt x="7" y="4"/>
                    </a:moveTo>
                    <a:cubicBezTo>
                      <a:pt x="0" y="39"/>
                      <a:pt x="7" y="78"/>
                      <a:pt x="13" y="112"/>
                    </a:cubicBezTo>
                    <a:cubicBezTo>
                      <a:pt x="17" y="130"/>
                      <a:pt x="18" y="148"/>
                      <a:pt x="22" y="166"/>
                    </a:cubicBezTo>
                    <a:cubicBezTo>
                      <a:pt x="27" y="189"/>
                      <a:pt x="28" y="216"/>
                      <a:pt x="36" y="238"/>
                    </a:cubicBezTo>
                    <a:cubicBezTo>
                      <a:pt x="42" y="257"/>
                      <a:pt x="47" y="274"/>
                      <a:pt x="49" y="293"/>
                    </a:cubicBezTo>
                    <a:cubicBezTo>
                      <a:pt x="51" y="310"/>
                      <a:pt x="48" y="335"/>
                      <a:pt x="54" y="351"/>
                    </a:cubicBezTo>
                    <a:cubicBezTo>
                      <a:pt x="56" y="340"/>
                      <a:pt x="59" y="322"/>
                      <a:pt x="59" y="311"/>
                    </a:cubicBezTo>
                    <a:cubicBezTo>
                      <a:pt x="58" y="297"/>
                      <a:pt x="61" y="281"/>
                      <a:pt x="59" y="267"/>
                    </a:cubicBezTo>
                    <a:cubicBezTo>
                      <a:pt x="54" y="237"/>
                      <a:pt x="48" y="204"/>
                      <a:pt x="39" y="174"/>
                    </a:cubicBezTo>
                    <a:cubicBezTo>
                      <a:pt x="32" y="155"/>
                      <a:pt x="25" y="135"/>
                      <a:pt x="23" y="114"/>
                    </a:cubicBezTo>
                    <a:cubicBezTo>
                      <a:pt x="21" y="93"/>
                      <a:pt x="22" y="72"/>
                      <a:pt x="20" y="51"/>
                    </a:cubicBezTo>
                    <a:cubicBezTo>
                      <a:pt x="19" y="40"/>
                      <a:pt x="17" y="30"/>
                      <a:pt x="15" y="19"/>
                    </a:cubicBezTo>
                    <a:cubicBezTo>
                      <a:pt x="15" y="14"/>
                      <a:pt x="11" y="9"/>
                      <a:pt x="11" y="4"/>
                    </a:cubicBezTo>
                    <a:cubicBezTo>
                      <a:pt x="11" y="2"/>
                      <a:pt x="11" y="2"/>
                      <a:pt x="12" y="0"/>
                    </a:cubicBezTo>
                  </a:path>
                </a:pathLst>
              </a:custGeom>
              <a:solidFill>
                <a:srgbClr val="FE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30" name="Freeform 1384">
                <a:extLst>
                  <a:ext uri="{FF2B5EF4-FFF2-40B4-BE49-F238E27FC236}">
                    <a16:creationId xmlns:a16="http://schemas.microsoft.com/office/drawing/2014/main" id="{544E53DF-32F2-686D-DD0D-A419C4ED1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" y="2064"/>
                <a:ext cx="345" cy="603"/>
              </a:xfrm>
              <a:custGeom>
                <a:avLst/>
                <a:gdLst>
                  <a:gd name="T0" fmla="*/ 2033 w 138"/>
                  <a:gd name="T1" fmla="*/ 3525 h 241"/>
                  <a:gd name="T2" fmla="*/ 2020 w 138"/>
                  <a:gd name="T3" fmla="*/ 3150 h 241"/>
                  <a:gd name="T4" fmla="*/ 1970 w 138"/>
                  <a:gd name="T5" fmla="*/ 2630 h 241"/>
                  <a:gd name="T6" fmla="*/ 1863 w 138"/>
                  <a:gd name="T7" fmla="*/ 1364 h 241"/>
                  <a:gd name="T8" fmla="*/ 2145 w 138"/>
                  <a:gd name="T9" fmla="*/ 33 h 241"/>
                  <a:gd name="T10" fmla="*/ 2158 w 138"/>
                  <a:gd name="T11" fmla="*/ 0 h 241"/>
                  <a:gd name="T12" fmla="*/ 83 w 138"/>
                  <a:gd name="T13" fmla="*/ 0 h 241"/>
                  <a:gd name="T14" fmla="*/ 63 w 138"/>
                  <a:gd name="T15" fmla="*/ 0 h 241"/>
                  <a:gd name="T16" fmla="*/ 83 w 138"/>
                  <a:gd name="T17" fmla="*/ 863 h 241"/>
                  <a:gd name="T18" fmla="*/ 208 w 138"/>
                  <a:gd name="T19" fmla="*/ 2084 h 241"/>
                  <a:gd name="T20" fmla="*/ 908 w 138"/>
                  <a:gd name="T21" fmla="*/ 3225 h 241"/>
                  <a:gd name="T22" fmla="*/ 2033 w 138"/>
                  <a:gd name="T23" fmla="*/ 3525 h 2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8" h="241">
                    <a:moveTo>
                      <a:pt x="130" y="225"/>
                    </a:moveTo>
                    <a:cubicBezTo>
                      <a:pt x="132" y="220"/>
                      <a:pt x="129" y="207"/>
                      <a:pt x="129" y="201"/>
                    </a:cubicBezTo>
                    <a:cubicBezTo>
                      <a:pt x="128" y="190"/>
                      <a:pt x="127" y="179"/>
                      <a:pt x="126" y="168"/>
                    </a:cubicBezTo>
                    <a:cubicBezTo>
                      <a:pt x="123" y="141"/>
                      <a:pt x="121" y="114"/>
                      <a:pt x="119" y="87"/>
                    </a:cubicBezTo>
                    <a:cubicBezTo>
                      <a:pt x="118" y="57"/>
                      <a:pt x="124" y="30"/>
                      <a:pt x="137" y="2"/>
                    </a:cubicBezTo>
                    <a:cubicBezTo>
                      <a:pt x="137" y="2"/>
                      <a:pt x="138" y="1"/>
                      <a:pt x="13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18"/>
                      <a:pt x="4" y="37"/>
                      <a:pt x="5" y="55"/>
                    </a:cubicBezTo>
                    <a:cubicBezTo>
                      <a:pt x="6" y="81"/>
                      <a:pt x="6" y="107"/>
                      <a:pt x="13" y="133"/>
                    </a:cubicBezTo>
                    <a:cubicBezTo>
                      <a:pt x="22" y="159"/>
                      <a:pt x="35" y="189"/>
                      <a:pt x="58" y="206"/>
                    </a:cubicBezTo>
                    <a:cubicBezTo>
                      <a:pt x="69" y="213"/>
                      <a:pt x="122" y="241"/>
                      <a:pt x="130" y="225"/>
                    </a:cubicBezTo>
                  </a:path>
                </a:pathLst>
              </a:custGeom>
              <a:solidFill>
                <a:srgbClr val="FDEA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31" name="Freeform 1385">
                <a:extLst>
                  <a:ext uri="{FF2B5EF4-FFF2-40B4-BE49-F238E27FC236}">
                    <a16:creationId xmlns:a16="http://schemas.microsoft.com/office/drawing/2014/main" id="{E2D6F4B6-E10D-81C5-8B51-ABA0E027E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2064"/>
                <a:ext cx="107" cy="413"/>
              </a:xfrm>
              <a:custGeom>
                <a:avLst/>
                <a:gdLst>
                  <a:gd name="T0" fmla="*/ 662 w 43"/>
                  <a:gd name="T1" fmla="*/ 0 h 165"/>
                  <a:gd name="T2" fmla="*/ 62 w 43"/>
                  <a:gd name="T3" fmla="*/ 0 h 165"/>
                  <a:gd name="T4" fmla="*/ 30 w 43"/>
                  <a:gd name="T5" fmla="*/ 813 h 165"/>
                  <a:gd name="T6" fmla="*/ 279 w 43"/>
                  <a:gd name="T7" fmla="*/ 2193 h 165"/>
                  <a:gd name="T8" fmla="*/ 570 w 43"/>
                  <a:gd name="T9" fmla="*/ 2526 h 165"/>
                  <a:gd name="T10" fmla="*/ 587 w 43"/>
                  <a:gd name="T11" fmla="*/ 2100 h 165"/>
                  <a:gd name="T12" fmla="*/ 620 w 43"/>
                  <a:gd name="T13" fmla="*/ 220 h 165"/>
                  <a:gd name="T14" fmla="*/ 662 w 43"/>
                  <a:gd name="T15" fmla="*/ 0 h 1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3" h="165">
                    <a:moveTo>
                      <a:pt x="4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16"/>
                      <a:pt x="1" y="36"/>
                      <a:pt x="2" y="52"/>
                    </a:cubicBezTo>
                    <a:cubicBezTo>
                      <a:pt x="3" y="80"/>
                      <a:pt x="7" y="114"/>
                      <a:pt x="18" y="140"/>
                    </a:cubicBezTo>
                    <a:cubicBezTo>
                      <a:pt x="20" y="145"/>
                      <a:pt x="29" y="165"/>
                      <a:pt x="37" y="161"/>
                    </a:cubicBezTo>
                    <a:cubicBezTo>
                      <a:pt x="43" y="158"/>
                      <a:pt x="38" y="139"/>
                      <a:pt x="38" y="134"/>
                    </a:cubicBezTo>
                    <a:cubicBezTo>
                      <a:pt x="34" y="94"/>
                      <a:pt x="29" y="53"/>
                      <a:pt x="40" y="14"/>
                    </a:cubicBezTo>
                    <a:cubicBezTo>
                      <a:pt x="41" y="9"/>
                      <a:pt x="42" y="5"/>
                      <a:pt x="43" y="0"/>
                    </a:cubicBezTo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32" name="Freeform 1386">
                <a:extLst>
                  <a:ext uri="{FF2B5EF4-FFF2-40B4-BE49-F238E27FC236}">
                    <a16:creationId xmlns:a16="http://schemas.microsoft.com/office/drawing/2014/main" id="{12EB3C6C-323C-81A8-EA7C-0E1777AAB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1" y="2992"/>
                <a:ext cx="757" cy="147"/>
              </a:xfrm>
              <a:custGeom>
                <a:avLst/>
                <a:gdLst>
                  <a:gd name="T0" fmla="*/ 0 w 303"/>
                  <a:gd name="T1" fmla="*/ 217 h 59"/>
                  <a:gd name="T2" fmla="*/ 2716 w 303"/>
                  <a:gd name="T3" fmla="*/ 571 h 59"/>
                  <a:gd name="T4" fmla="*/ 3603 w 303"/>
                  <a:gd name="T5" fmla="*/ 262 h 59"/>
                  <a:gd name="T6" fmla="*/ 4120 w 303"/>
                  <a:gd name="T7" fmla="*/ 75 h 59"/>
                  <a:gd name="T8" fmla="*/ 4724 w 303"/>
                  <a:gd name="T9" fmla="*/ 0 h 59"/>
                  <a:gd name="T10" fmla="*/ 3715 w 303"/>
                  <a:gd name="T11" fmla="*/ 620 h 59"/>
                  <a:gd name="T12" fmla="*/ 2716 w 303"/>
                  <a:gd name="T13" fmla="*/ 899 h 59"/>
                  <a:gd name="T14" fmla="*/ 812 w 303"/>
                  <a:gd name="T15" fmla="*/ 603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3" h="59">
                    <a:moveTo>
                      <a:pt x="0" y="14"/>
                    </a:moveTo>
                    <a:cubicBezTo>
                      <a:pt x="53" y="25"/>
                      <a:pt x="119" y="47"/>
                      <a:pt x="174" y="37"/>
                    </a:cubicBezTo>
                    <a:cubicBezTo>
                      <a:pt x="196" y="33"/>
                      <a:pt x="211" y="26"/>
                      <a:pt x="231" y="17"/>
                    </a:cubicBezTo>
                    <a:cubicBezTo>
                      <a:pt x="242" y="13"/>
                      <a:pt x="253" y="8"/>
                      <a:pt x="264" y="5"/>
                    </a:cubicBezTo>
                    <a:cubicBezTo>
                      <a:pt x="275" y="2"/>
                      <a:pt x="294" y="7"/>
                      <a:pt x="303" y="0"/>
                    </a:cubicBezTo>
                    <a:cubicBezTo>
                      <a:pt x="278" y="6"/>
                      <a:pt x="257" y="25"/>
                      <a:pt x="238" y="40"/>
                    </a:cubicBezTo>
                    <a:cubicBezTo>
                      <a:pt x="217" y="57"/>
                      <a:pt x="200" y="59"/>
                      <a:pt x="174" y="58"/>
                    </a:cubicBezTo>
                    <a:cubicBezTo>
                      <a:pt x="131" y="58"/>
                      <a:pt x="91" y="47"/>
                      <a:pt x="52" y="39"/>
                    </a:cubicBezTo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33" name="Freeform 1387">
                <a:extLst>
                  <a:ext uri="{FF2B5EF4-FFF2-40B4-BE49-F238E27FC236}">
                    <a16:creationId xmlns:a16="http://schemas.microsoft.com/office/drawing/2014/main" id="{35984922-4FF5-CE1E-7F78-54FDAF00F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989"/>
                <a:ext cx="420" cy="113"/>
              </a:xfrm>
              <a:custGeom>
                <a:avLst/>
                <a:gdLst>
                  <a:gd name="T0" fmla="*/ 0 w 168"/>
                  <a:gd name="T1" fmla="*/ 681 h 45"/>
                  <a:gd name="T2" fmla="*/ 720 w 168"/>
                  <a:gd name="T3" fmla="*/ 693 h 45"/>
                  <a:gd name="T4" fmla="*/ 1470 w 168"/>
                  <a:gd name="T5" fmla="*/ 522 h 45"/>
                  <a:gd name="T6" fmla="*/ 1908 w 168"/>
                  <a:gd name="T7" fmla="*/ 271 h 45"/>
                  <a:gd name="T8" fmla="*/ 2395 w 168"/>
                  <a:gd name="T9" fmla="*/ 63 h 45"/>
                  <a:gd name="T10" fmla="*/ 2625 w 168"/>
                  <a:gd name="T11" fmla="*/ 0 h 45"/>
                  <a:gd name="T12" fmla="*/ 1750 w 168"/>
                  <a:gd name="T13" fmla="*/ 460 h 45"/>
                  <a:gd name="T14" fmla="*/ 1345 w 168"/>
                  <a:gd name="T15" fmla="*/ 650 h 45"/>
                  <a:gd name="T16" fmla="*/ 938 w 168"/>
                  <a:gd name="T17" fmla="*/ 693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8" h="45">
                    <a:moveTo>
                      <a:pt x="0" y="43"/>
                    </a:moveTo>
                    <a:cubicBezTo>
                      <a:pt x="16" y="43"/>
                      <a:pt x="31" y="45"/>
                      <a:pt x="46" y="44"/>
                    </a:cubicBezTo>
                    <a:cubicBezTo>
                      <a:pt x="63" y="42"/>
                      <a:pt x="79" y="38"/>
                      <a:pt x="94" y="33"/>
                    </a:cubicBezTo>
                    <a:cubicBezTo>
                      <a:pt x="104" y="29"/>
                      <a:pt x="113" y="23"/>
                      <a:pt x="122" y="17"/>
                    </a:cubicBezTo>
                    <a:cubicBezTo>
                      <a:pt x="132" y="11"/>
                      <a:pt x="142" y="7"/>
                      <a:pt x="153" y="4"/>
                    </a:cubicBezTo>
                    <a:cubicBezTo>
                      <a:pt x="158" y="2"/>
                      <a:pt x="164" y="3"/>
                      <a:pt x="168" y="0"/>
                    </a:cubicBezTo>
                    <a:cubicBezTo>
                      <a:pt x="147" y="4"/>
                      <a:pt x="130" y="20"/>
                      <a:pt x="112" y="29"/>
                    </a:cubicBezTo>
                    <a:cubicBezTo>
                      <a:pt x="104" y="33"/>
                      <a:pt x="95" y="39"/>
                      <a:pt x="86" y="41"/>
                    </a:cubicBezTo>
                    <a:cubicBezTo>
                      <a:pt x="79" y="43"/>
                      <a:pt x="67" y="41"/>
                      <a:pt x="60" y="4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34" name="Freeform 1388">
                <a:extLst>
                  <a:ext uri="{FF2B5EF4-FFF2-40B4-BE49-F238E27FC236}">
                    <a16:creationId xmlns:a16="http://schemas.microsoft.com/office/drawing/2014/main" id="{21D281DE-7CD0-816A-FDEC-0BDECC2D5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3" y="3317"/>
                <a:ext cx="1038" cy="172"/>
              </a:xfrm>
              <a:custGeom>
                <a:avLst/>
                <a:gdLst>
                  <a:gd name="T0" fmla="*/ 113 w 415"/>
                  <a:gd name="T1" fmla="*/ 509 h 69"/>
                  <a:gd name="T2" fmla="*/ 738 w 415"/>
                  <a:gd name="T3" fmla="*/ 509 h 69"/>
                  <a:gd name="T4" fmla="*/ 1426 w 415"/>
                  <a:gd name="T5" fmla="*/ 528 h 69"/>
                  <a:gd name="T6" fmla="*/ 2816 w 415"/>
                  <a:gd name="T7" fmla="*/ 541 h 69"/>
                  <a:gd name="T8" fmla="*/ 3397 w 415"/>
                  <a:gd name="T9" fmla="*/ 479 h 69"/>
                  <a:gd name="T10" fmla="*/ 3804 w 415"/>
                  <a:gd name="T11" fmla="*/ 324 h 69"/>
                  <a:gd name="T12" fmla="*/ 3834 w 415"/>
                  <a:gd name="T13" fmla="*/ 404 h 69"/>
                  <a:gd name="T14" fmla="*/ 3834 w 415"/>
                  <a:gd name="T15" fmla="*/ 386 h 69"/>
                  <a:gd name="T16" fmla="*/ 4347 w 415"/>
                  <a:gd name="T17" fmla="*/ 633 h 69"/>
                  <a:gd name="T18" fmla="*/ 4972 w 415"/>
                  <a:gd name="T19" fmla="*/ 820 h 69"/>
                  <a:gd name="T20" fmla="*/ 5443 w 415"/>
                  <a:gd name="T21" fmla="*/ 975 h 69"/>
                  <a:gd name="T22" fmla="*/ 6025 w 415"/>
                  <a:gd name="T23" fmla="*/ 1007 h 69"/>
                  <a:gd name="T24" fmla="*/ 6493 w 415"/>
                  <a:gd name="T25" fmla="*/ 1069 h 69"/>
                  <a:gd name="T26" fmla="*/ 6055 w 415"/>
                  <a:gd name="T27" fmla="*/ 945 h 69"/>
                  <a:gd name="T28" fmla="*/ 5380 w 415"/>
                  <a:gd name="T29" fmla="*/ 790 h 69"/>
                  <a:gd name="T30" fmla="*/ 4442 w 415"/>
                  <a:gd name="T31" fmla="*/ 496 h 69"/>
                  <a:gd name="T32" fmla="*/ 4147 w 415"/>
                  <a:gd name="T33" fmla="*/ 342 h 69"/>
                  <a:gd name="T34" fmla="*/ 3909 w 415"/>
                  <a:gd name="T35" fmla="*/ 125 h 69"/>
                  <a:gd name="T36" fmla="*/ 3397 w 415"/>
                  <a:gd name="T37" fmla="*/ 167 h 69"/>
                  <a:gd name="T38" fmla="*/ 2616 w 415"/>
                  <a:gd name="T39" fmla="*/ 229 h 69"/>
                  <a:gd name="T40" fmla="*/ 1646 w 415"/>
                  <a:gd name="T41" fmla="*/ 354 h 69"/>
                  <a:gd name="T42" fmla="*/ 895 w 415"/>
                  <a:gd name="T43" fmla="*/ 416 h 69"/>
                  <a:gd name="T44" fmla="*/ 0 w 415"/>
                  <a:gd name="T45" fmla="*/ 496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15" h="69">
                    <a:moveTo>
                      <a:pt x="7" y="33"/>
                    </a:moveTo>
                    <a:cubicBezTo>
                      <a:pt x="19" y="36"/>
                      <a:pt x="34" y="32"/>
                      <a:pt x="47" y="33"/>
                    </a:cubicBezTo>
                    <a:cubicBezTo>
                      <a:pt x="61" y="33"/>
                      <a:pt x="76" y="34"/>
                      <a:pt x="91" y="34"/>
                    </a:cubicBezTo>
                    <a:cubicBezTo>
                      <a:pt x="120" y="34"/>
                      <a:pt x="150" y="34"/>
                      <a:pt x="180" y="35"/>
                    </a:cubicBezTo>
                    <a:cubicBezTo>
                      <a:pt x="192" y="35"/>
                      <a:pt x="205" y="34"/>
                      <a:pt x="217" y="31"/>
                    </a:cubicBezTo>
                    <a:cubicBezTo>
                      <a:pt x="226" y="30"/>
                      <a:pt x="237" y="29"/>
                      <a:pt x="243" y="21"/>
                    </a:cubicBezTo>
                    <a:cubicBezTo>
                      <a:pt x="243" y="23"/>
                      <a:pt x="244" y="24"/>
                      <a:pt x="245" y="26"/>
                    </a:cubicBezTo>
                    <a:cubicBezTo>
                      <a:pt x="245" y="26"/>
                      <a:pt x="245" y="25"/>
                      <a:pt x="245" y="25"/>
                    </a:cubicBezTo>
                    <a:cubicBezTo>
                      <a:pt x="247" y="35"/>
                      <a:pt x="270" y="38"/>
                      <a:pt x="278" y="41"/>
                    </a:cubicBezTo>
                    <a:cubicBezTo>
                      <a:pt x="292" y="45"/>
                      <a:pt x="305" y="49"/>
                      <a:pt x="318" y="53"/>
                    </a:cubicBezTo>
                    <a:cubicBezTo>
                      <a:pt x="328" y="56"/>
                      <a:pt x="338" y="61"/>
                      <a:pt x="348" y="63"/>
                    </a:cubicBezTo>
                    <a:cubicBezTo>
                      <a:pt x="360" y="65"/>
                      <a:pt x="373" y="64"/>
                      <a:pt x="385" y="65"/>
                    </a:cubicBezTo>
                    <a:cubicBezTo>
                      <a:pt x="395" y="65"/>
                      <a:pt x="405" y="69"/>
                      <a:pt x="415" y="69"/>
                    </a:cubicBezTo>
                    <a:cubicBezTo>
                      <a:pt x="407" y="64"/>
                      <a:pt x="396" y="63"/>
                      <a:pt x="387" y="61"/>
                    </a:cubicBezTo>
                    <a:cubicBezTo>
                      <a:pt x="373" y="58"/>
                      <a:pt x="358" y="55"/>
                      <a:pt x="344" y="51"/>
                    </a:cubicBezTo>
                    <a:cubicBezTo>
                      <a:pt x="324" y="45"/>
                      <a:pt x="303" y="41"/>
                      <a:pt x="284" y="32"/>
                    </a:cubicBezTo>
                    <a:cubicBezTo>
                      <a:pt x="277" y="29"/>
                      <a:pt x="270" y="27"/>
                      <a:pt x="265" y="22"/>
                    </a:cubicBezTo>
                    <a:cubicBezTo>
                      <a:pt x="260" y="17"/>
                      <a:pt x="256" y="11"/>
                      <a:pt x="250" y="8"/>
                    </a:cubicBezTo>
                    <a:cubicBezTo>
                      <a:pt x="237" y="0"/>
                      <a:pt x="230" y="6"/>
                      <a:pt x="217" y="11"/>
                    </a:cubicBezTo>
                    <a:cubicBezTo>
                      <a:pt x="202" y="17"/>
                      <a:pt x="183" y="14"/>
                      <a:pt x="167" y="15"/>
                    </a:cubicBezTo>
                    <a:cubicBezTo>
                      <a:pt x="146" y="16"/>
                      <a:pt x="126" y="21"/>
                      <a:pt x="105" y="23"/>
                    </a:cubicBezTo>
                    <a:cubicBezTo>
                      <a:pt x="89" y="25"/>
                      <a:pt x="73" y="26"/>
                      <a:pt x="57" y="27"/>
                    </a:cubicBezTo>
                    <a:cubicBezTo>
                      <a:pt x="39" y="29"/>
                      <a:pt x="19" y="33"/>
                      <a:pt x="0" y="32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35" name="Freeform 1389">
                <a:extLst>
                  <a:ext uri="{FF2B5EF4-FFF2-40B4-BE49-F238E27FC236}">
                    <a16:creationId xmlns:a16="http://schemas.microsoft.com/office/drawing/2014/main" id="{347175D3-5660-B662-C1DA-15FF1741F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" y="3359"/>
                <a:ext cx="145" cy="50"/>
              </a:xfrm>
              <a:custGeom>
                <a:avLst/>
                <a:gdLst>
                  <a:gd name="T0" fmla="*/ 0 w 58"/>
                  <a:gd name="T1" fmla="*/ 208 h 20"/>
                  <a:gd name="T2" fmla="*/ 283 w 58"/>
                  <a:gd name="T3" fmla="*/ 220 h 20"/>
                  <a:gd name="T4" fmla="*/ 595 w 58"/>
                  <a:gd name="T5" fmla="*/ 313 h 20"/>
                  <a:gd name="T6" fmla="*/ 833 w 58"/>
                  <a:gd name="T7" fmla="*/ 220 h 20"/>
                  <a:gd name="T8" fmla="*/ 563 w 58"/>
                  <a:gd name="T9" fmla="*/ 95 h 20"/>
                  <a:gd name="T10" fmla="*/ 363 w 58"/>
                  <a:gd name="T11" fmla="*/ 2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20">
                    <a:moveTo>
                      <a:pt x="0" y="13"/>
                    </a:moveTo>
                    <a:cubicBezTo>
                      <a:pt x="7" y="12"/>
                      <a:pt x="11" y="11"/>
                      <a:pt x="18" y="14"/>
                    </a:cubicBezTo>
                    <a:cubicBezTo>
                      <a:pt x="25" y="16"/>
                      <a:pt x="31" y="19"/>
                      <a:pt x="38" y="20"/>
                    </a:cubicBezTo>
                    <a:cubicBezTo>
                      <a:pt x="43" y="20"/>
                      <a:pt x="58" y="20"/>
                      <a:pt x="53" y="14"/>
                    </a:cubicBezTo>
                    <a:cubicBezTo>
                      <a:pt x="49" y="10"/>
                      <a:pt x="41" y="8"/>
                      <a:pt x="36" y="6"/>
                    </a:cubicBezTo>
                    <a:cubicBezTo>
                      <a:pt x="32" y="3"/>
                      <a:pt x="28" y="0"/>
                      <a:pt x="23" y="1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36" name="Freeform 1390">
                <a:extLst>
                  <a:ext uri="{FF2B5EF4-FFF2-40B4-BE49-F238E27FC236}">
                    <a16:creationId xmlns:a16="http://schemas.microsoft.com/office/drawing/2014/main" id="{85B91C15-D013-A6E9-C4D5-AC14E2CB0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2189"/>
                <a:ext cx="60" cy="483"/>
              </a:xfrm>
              <a:custGeom>
                <a:avLst/>
                <a:gdLst>
                  <a:gd name="T0" fmla="*/ 345 w 24"/>
                  <a:gd name="T1" fmla="*/ 0 h 193"/>
                  <a:gd name="T2" fmla="*/ 208 w 24"/>
                  <a:gd name="T3" fmla="*/ 1972 h 193"/>
                  <a:gd name="T4" fmla="*/ 158 w 24"/>
                  <a:gd name="T5" fmla="*/ 3026 h 193"/>
                  <a:gd name="T6" fmla="*/ 113 w 24"/>
                  <a:gd name="T7" fmla="*/ 1504 h 193"/>
                  <a:gd name="T8" fmla="*/ 345 w 24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93">
                    <a:moveTo>
                      <a:pt x="22" y="0"/>
                    </a:moveTo>
                    <a:cubicBezTo>
                      <a:pt x="24" y="34"/>
                      <a:pt x="18" y="97"/>
                      <a:pt x="13" y="126"/>
                    </a:cubicBezTo>
                    <a:cubicBezTo>
                      <a:pt x="8" y="155"/>
                      <a:pt x="9" y="183"/>
                      <a:pt x="10" y="193"/>
                    </a:cubicBezTo>
                    <a:cubicBezTo>
                      <a:pt x="0" y="138"/>
                      <a:pt x="3" y="118"/>
                      <a:pt x="7" y="96"/>
                    </a:cubicBezTo>
                    <a:cubicBezTo>
                      <a:pt x="11" y="74"/>
                      <a:pt x="19" y="29"/>
                      <a:pt x="22" y="0"/>
                    </a:cubicBezTo>
                  </a:path>
                </a:pathLst>
              </a:custGeom>
              <a:solidFill>
                <a:srgbClr val="E9C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37" name="Freeform 1391">
                <a:extLst>
                  <a:ext uri="{FF2B5EF4-FFF2-40B4-BE49-F238E27FC236}">
                    <a16:creationId xmlns:a16="http://schemas.microsoft.com/office/drawing/2014/main" id="{1650575B-A3B5-879E-F783-CA0577464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" y="2737"/>
                <a:ext cx="60" cy="327"/>
              </a:xfrm>
              <a:custGeom>
                <a:avLst/>
                <a:gdLst>
                  <a:gd name="T0" fmla="*/ 125 w 24"/>
                  <a:gd name="T1" fmla="*/ 499 h 131"/>
                  <a:gd name="T2" fmla="*/ 220 w 24"/>
                  <a:gd name="T3" fmla="*/ 1228 h 131"/>
                  <a:gd name="T4" fmla="*/ 375 w 24"/>
                  <a:gd name="T5" fmla="*/ 2037 h 131"/>
                  <a:gd name="T6" fmla="*/ 333 w 24"/>
                  <a:gd name="T7" fmla="*/ 1383 h 131"/>
                  <a:gd name="T8" fmla="*/ 333 w 24"/>
                  <a:gd name="T9" fmla="*/ 916 h 131"/>
                  <a:gd name="T10" fmla="*/ 188 w 24"/>
                  <a:gd name="T11" fmla="*/ 479 h 131"/>
                  <a:gd name="T12" fmla="*/ 20 w 2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131">
                    <a:moveTo>
                      <a:pt x="8" y="32"/>
                    </a:moveTo>
                    <a:cubicBezTo>
                      <a:pt x="6" y="46"/>
                      <a:pt x="13" y="65"/>
                      <a:pt x="14" y="79"/>
                    </a:cubicBezTo>
                    <a:cubicBezTo>
                      <a:pt x="16" y="96"/>
                      <a:pt x="21" y="113"/>
                      <a:pt x="24" y="131"/>
                    </a:cubicBezTo>
                    <a:cubicBezTo>
                      <a:pt x="24" y="117"/>
                      <a:pt x="21" y="103"/>
                      <a:pt x="21" y="89"/>
                    </a:cubicBezTo>
                    <a:cubicBezTo>
                      <a:pt x="21" y="79"/>
                      <a:pt x="23" y="69"/>
                      <a:pt x="21" y="59"/>
                    </a:cubicBezTo>
                    <a:cubicBezTo>
                      <a:pt x="20" y="49"/>
                      <a:pt x="15" y="41"/>
                      <a:pt x="12" y="31"/>
                    </a:cubicBezTo>
                    <a:cubicBezTo>
                      <a:pt x="10" y="22"/>
                      <a:pt x="0" y="9"/>
                      <a:pt x="1" y="0"/>
                    </a:cubicBezTo>
                  </a:path>
                </a:pathLst>
              </a:custGeom>
              <a:solidFill>
                <a:srgbClr val="E9C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38" name="Freeform 1392">
                <a:extLst>
                  <a:ext uri="{FF2B5EF4-FFF2-40B4-BE49-F238E27FC236}">
                    <a16:creationId xmlns:a16="http://schemas.microsoft.com/office/drawing/2014/main" id="{24124BCD-4B67-E1CB-515A-17C90F20D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364"/>
                <a:ext cx="265" cy="45"/>
              </a:xfrm>
              <a:custGeom>
                <a:avLst/>
                <a:gdLst>
                  <a:gd name="T0" fmla="*/ 0 w 106"/>
                  <a:gd name="T1" fmla="*/ 188 h 18"/>
                  <a:gd name="T2" fmla="*/ 458 w 106"/>
                  <a:gd name="T3" fmla="*/ 208 h 18"/>
                  <a:gd name="T4" fmla="*/ 895 w 106"/>
                  <a:gd name="T5" fmla="*/ 125 h 18"/>
                  <a:gd name="T6" fmla="*/ 1188 w 106"/>
                  <a:gd name="T7" fmla="*/ 208 h 18"/>
                  <a:gd name="T8" fmla="*/ 1658 w 106"/>
                  <a:gd name="T9" fmla="*/ 283 h 18"/>
                  <a:gd name="T10" fmla="*/ 988 w 106"/>
                  <a:gd name="T11" fmla="*/ 0 h 18"/>
                  <a:gd name="T12" fmla="*/ 595 w 106"/>
                  <a:gd name="T13" fmla="*/ 95 h 18"/>
                  <a:gd name="T14" fmla="*/ 145 w 106"/>
                  <a:gd name="T15" fmla="*/ 145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6" h="18">
                    <a:moveTo>
                      <a:pt x="0" y="12"/>
                    </a:moveTo>
                    <a:cubicBezTo>
                      <a:pt x="10" y="12"/>
                      <a:pt x="19" y="14"/>
                      <a:pt x="29" y="13"/>
                    </a:cubicBezTo>
                    <a:cubicBezTo>
                      <a:pt x="38" y="13"/>
                      <a:pt x="48" y="8"/>
                      <a:pt x="57" y="8"/>
                    </a:cubicBezTo>
                    <a:cubicBezTo>
                      <a:pt x="64" y="9"/>
                      <a:pt x="68" y="12"/>
                      <a:pt x="76" y="13"/>
                    </a:cubicBezTo>
                    <a:cubicBezTo>
                      <a:pt x="84" y="15"/>
                      <a:pt x="98" y="18"/>
                      <a:pt x="106" y="18"/>
                    </a:cubicBezTo>
                    <a:cubicBezTo>
                      <a:pt x="99" y="10"/>
                      <a:pt x="73" y="1"/>
                      <a:pt x="63" y="0"/>
                    </a:cubicBezTo>
                    <a:cubicBezTo>
                      <a:pt x="55" y="0"/>
                      <a:pt x="46" y="5"/>
                      <a:pt x="38" y="6"/>
                    </a:cubicBezTo>
                    <a:cubicBezTo>
                      <a:pt x="28" y="8"/>
                      <a:pt x="18" y="6"/>
                      <a:pt x="9" y="9"/>
                    </a:cubicBezTo>
                  </a:path>
                </a:pathLst>
              </a:custGeom>
              <a:solidFill>
                <a:srgbClr val="E9C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39" name="Freeform 1393">
                <a:extLst>
                  <a:ext uri="{FF2B5EF4-FFF2-40B4-BE49-F238E27FC236}">
                    <a16:creationId xmlns:a16="http://schemas.microsoft.com/office/drawing/2014/main" id="{3357AF86-40B3-AE1B-3D3C-602937ED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3314"/>
                <a:ext cx="65" cy="50"/>
              </a:xfrm>
              <a:custGeom>
                <a:avLst/>
                <a:gdLst>
                  <a:gd name="T0" fmla="*/ 0 w 26"/>
                  <a:gd name="T1" fmla="*/ 83 h 20"/>
                  <a:gd name="T2" fmla="*/ 408 w 26"/>
                  <a:gd name="T3" fmla="*/ 0 h 20"/>
                  <a:gd name="T4" fmla="*/ 50 w 26"/>
                  <a:gd name="T5" fmla="*/ 313 h 20"/>
                  <a:gd name="T6" fmla="*/ 113 w 26"/>
                  <a:gd name="T7" fmla="*/ 113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20">
                    <a:moveTo>
                      <a:pt x="0" y="5"/>
                    </a:moveTo>
                    <a:cubicBezTo>
                      <a:pt x="9" y="7"/>
                      <a:pt x="18" y="4"/>
                      <a:pt x="26" y="0"/>
                    </a:cubicBezTo>
                    <a:cubicBezTo>
                      <a:pt x="19" y="13"/>
                      <a:pt x="16" y="14"/>
                      <a:pt x="3" y="20"/>
                    </a:cubicBezTo>
                    <a:cubicBezTo>
                      <a:pt x="10" y="18"/>
                      <a:pt x="16" y="11"/>
                      <a:pt x="7" y="7"/>
                    </a:cubicBezTo>
                  </a:path>
                </a:pathLst>
              </a:custGeom>
              <a:solidFill>
                <a:srgbClr val="E9C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40" name="Freeform 1394">
                <a:extLst>
                  <a:ext uri="{FF2B5EF4-FFF2-40B4-BE49-F238E27FC236}">
                    <a16:creationId xmlns:a16="http://schemas.microsoft.com/office/drawing/2014/main" id="{5C4C73E5-7844-D510-1D8D-32F4DCA69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" y="2812"/>
                <a:ext cx="138" cy="162"/>
              </a:xfrm>
              <a:custGeom>
                <a:avLst/>
                <a:gdLst>
                  <a:gd name="T0" fmla="*/ 0 w 55"/>
                  <a:gd name="T1" fmla="*/ 0 h 65"/>
                  <a:gd name="T2" fmla="*/ 868 w 55"/>
                  <a:gd name="T3" fmla="*/ 1007 h 6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" h="65">
                    <a:moveTo>
                      <a:pt x="0" y="0"/>
                    </a:moveTo>
                    <a:cubicBezTo>
                      <a:pt x="14" y="26"/>
                      <a:pt x="49" y="26"/>
                      <a:pt x="55" y="65"/>
                    </a:cubicBezTo>
                  </a:path>
                </a:pathLst>
              </a:custGeom>
              <a:noFill/>
              <a:ln w="7938" cap="rnd">
                <a:solidFill>
                  <a:srgbClr val="A182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41" name="Freeform 1395">
                <a:extLst>
                  <a:ext uri="{FF2B5EF4-FFF2-40B4-BE49-F238E27FC236}">
                    <a16:creationId xmlns:a16="http://schemas.microsoft.com/office/drawing/2014/main" id="{7F26C95A-F476-CAFD-1DCB-45A2CD22D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" y="2997"/>
                <a:ext cx="100" cy="62"/>
              </a:xfrm>
              <a:custGeom>
                <a:avLst/>
                <a:gdLst>
                  <a:gd name="T0" fmla="*/ 0 w 40"/>
                  <a:gd name="T1" fmla="*/ 0 h 25"/>
                  <a:gd name="T2" fmla="*/ 625 w 40"/>
                  <a:gd name="T3" fmla="*/ 350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0" h="25">
                    <a:moveTo>
                      <a:pt x="0" y="0"/>
                    </a:moveTo>
                    <a:cubicBezTo>
                      <a:pt x="7" y="15"/>
                      <a:pt x="22" y="25"/>
                      <a:pt x="40" y="23"/>
                    </a:cubicBezTo>
                  </a:path>
                </a:pathLst>
              </a:custGeom>
              <a:noFill/>
              <a:ln w="7938" cap="rnd">
                <a:solidFill>
                  <a:srgbClr val="A182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42" name="Freeform 1396">
                <a:extLst>
                  <a:ext uri="{FF2B5EF4-FFF2-40B4-BE49-F238E27FC236}">
                    <a16:creationId xmlns:a16="http://schemas.microsoft.com/office/drawing/2014/main" id="{E849B2CC-A7AD-BCBA-C459-F7C9D3527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3267"/>
                <a:ext cx="18" cy="35"/>
              </a:xfrm>
              <a:custGeom>
                <a:avLst/>
                <a:gdLst>
                  <a:gd name="T0" fmla="*/ 33 w 7"/>
                  <a:gd name="T1" fmla="*/ 0 h 14"/>
                  <a:gd name="T2" fmla="*/ 118 w 7"/>
                  <a:gd name="T3" fmla="*/ 22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4">
                    <a:moveTo>
                      <a:pt x="2" y="0"/>
                    </a:moveTo>
                    <a:cubicBezTo>
                      <a:pt x="0" y="8"/>
                      <a:pt x="2" y="13"/>
                      <a:pt x="7" y="14"/>
                    </a:cubicBezTo>
                  </a:path>
                </a:pathLst>
              </a:custGeom>
              <a:solidFill>
                <a:srgbClr val="FE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43" name="Freeform 1397">
                <a:extLst>
                  <a:ext uri="{FF2B5EF4-FFF2-40B4-BE49-F238E27FC236}">
                    <a16:creationId xmlns:a16="http://schemas.microsoft.com/office/drawing/2014/main" id="{85AD9F1C-EA8B-8564-E199-35EB2697DB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6" y="2912"/>
                <a:ext cx="95" cy="92"/>
              </a:xfrm>
              <a:custGeom>
                <a:avLst/>
                <a:gdLst>
                  <a:gd name="T0" fmla="*/ 395 w 38"/>
                  <a:gd name="T1" fmla="*/ 0 h 37"/>
                  <a:gd name="T2" fmla="*/ 33 w 38"/>
                  <a:gd name="T3" fmla="*/ 124 h 37"/>
                  <a:gd name="T4" fmla="*/ 50 w 38"/>
                  <a:gd name="T5" fmla="*/ 321 h 37"/>
                  <a:gd name="T6" fmla="*/ 363 w 38"/>
                  <a:gd name="T7" fmla="*/ 537 h 37"/>
                  <a:gd name="T8" fmla="*/ 595 w 38"/>
                  <a:gd name="T9" fmla="*/ 52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37">
                    <a:moveTo>
                      <a:pt x="25" y="0"/>
                    </a:moveTo>
                    <a:cubicBezTo>
                      <a:pt x="14" y="2"/>
                      <a:pt x="4" y="3"/>
                      <a:pt x="2" y="8"/>
                    </a:cubicBezTo>
                    <a:cubicBezTo>
                      <a:pt x="0" y="12"/>
                      <a:pt x="1" y="15"/>
                      <a:pt x="3" y="21"/>
                    </a:cubicBezTo>
                    <a:cubicBezTo>
                      <a:pt x="5" y="27"/>
                      <a:pt x="11" y="32"/>
                      <a:pt x="23" y="35"/>
                    </a:cubicBezTo>
                    <a:cubicBezTo>
                      <a:pt x="30" y="37"/>
                      <a:pt x="38" y="34"/>
                      <a:pt x="38" y="34"/>
                    </a:cubicBezTo>
                  </a:path>
                </a:pathLst>
              </a:custGeom>
              <a:noFill/>
              <a:ln w="7938" cap="rnd">
                <a:solidFill>
                  <a:srgbClr val="E4C1B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44" name="Freeform 1398">
                <a:extLst>
                  <a:ext uri="{FF2B5EF4-FFF2-40B4-BE49-F238E27FC236}">
                    <a16:creationId xmlns:a16="http://schemas.microsoft.com/office/drawing/2014/main" id="{9FE2A078-0CF6-32CC-398F-E6B5862F2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932"/>
                <a:ext cx="15" cy="47"/>
              </a:xfrm>
              <a:custGeom>
                <a:avLst/>
                <a:gdLst>
                  <a:gd name="T0" fmla="*/ 33 w 6"/>
                  <a:gd name="T1" fmla="*/ 287 h 19"/>
                  <a:gd name="T2" fmla="*/ 0 w 6"/>
                  <a:gd name="T3" fmla="*/ 0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9">
                    <a:moveTo>
                      <a:pt x="2" y="19"/>
                    </a:moveTo>
                    <a:cubicBezTo>
                      <a:pt x="6" y="10"/>
                      <a:pt x="3" y="5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EED8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45" name="Freeform 1399">
                <a:extLst>
                  <a:ext uri="{FF2B5EF4-FFF2-40B4-BE49-F238E27FC236}">
                    <a16:creationId xmlns:a16="http://schemas.microsoft.com/office/drawing/2014/main" id="{74A6712B-4E60-4B9D-E0C7-BA68CAC21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2937"/>
                <a:ext cx="18" cy="40"/>
              </a:xfrm>
              <a:custGeom>
                <a:avLst/>
                <a:gdLst>
                  <a:gd name="T0" fmla="*/ 0 w 7"/>
                  <a:gd name="T1" fmla="*/ 250 h 16"/>
                  <a:gd name="T2" fmla="*/ 21 w 7"/>
                  <a:gd name="T3" fmla="*/ 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6">
                    <a:moveTo>
                      <a:pt x="0" y="16"/>
                    </a:moveTo>
                    <a:cubicBezTo>
                      <a:pt x="7" y="11"/>
                      <a:pt x="3" y="3"/>
                      <a:pt x="1" y="0"/>
                    </a:cubicBezTo>
                  </a:path>
                </a:pathLst>
              </a:custGeom>
              <a:noFill/>
              <a:ln w="4763" cap="rnd">
                <a:solidFill>
                  <a:srgbClr val="EED8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46" name="Freeform 1400">
                <a:extLst>
                  <a:ext uri="{FF2B5EF4-FFF2-40B4-BE49-F238E27FC236}">
                    <a16:creationId xmlns:a16="http://schemas.microsoft.com/office/drawing/2014/main" id="{D1E8975F-F556-482A-D610-EF2BF8FE4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3" y="2944"/>
                <a:ext cx="18" cy="58"/>
              </a:xfrm>
              <a:custGeom>
                <a:avLst/>
                <a:gdLst>
                  <a:gd name="T0" fmla="*/ 118 w 7"/>
                  <a:gd name="T1" fmla="*/ 368 h 23"/>
                  <a:gd name="T2" fmla="*/ 33 w 7"/>
                  <a:gd name="T3" fmla="*/ 0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23">
                    <a:moveTo>
                      <a:pt x="7" y="23"/>
                    </a:moveTo>
                    <a:cubicBezTo>
                      <a:pt x="1" y="14"/>
                      <a:pt x="0" y="5"/>
                      <a:pt x="2" y="0"/>
                    </a:cubicBezTo>
                  </a:path>
                </a:pathLst>
              </a:custGeom>
              <a:noFill/>
              <a:ln w="7938" cap="rnd">
                <a:solidFill>
                  <a:srgbClr val="E4C1B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47" name="Freeform 1401">
                <a:extLst>
                  <a:ext uri="{FF2B5EF4-FFF2-40B4-BE49-F238E27FC236}">
                    <a16:creationId xmlns:a16="http://schemas.microsoft.com/office/drawing/2014/main" id="{EBB005BE-9EFA-CA9E-D31B-CAFC82C66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" y="2949"/>
                <a:ext cx="13" cy="48"/>
              </a:xfrm>
              <a:custGeom>
                <a:avLst/>
                <a:gdLst>
                  <a:gd name="T0" fmla="*/ 0 w 5"/>
                  <a:gd name="T1" fmla="*/ 306 h 19"/>
                  <a:gd name="T2" fmla="*/ 21 w 5"/>
                  <a:gd name="T3" fmla="*/ 0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9">
                    <a:moveTo>
                      <a:pt x="0" y="19"/>
                    </a:moveTo>
                    <a:cubicBezTo>
                      <a:pt x="4" y="9"/>
                      <a:pt x="5" y="8"/>
                      <a:pt x="1" y="0"/>
                    </a:cubicBezTo>
                  </a:path>
                </a:pathLst>
              </a:custGeom>
              <a:noFill/>
              <a:ln w="7938" cap="rnd">
                <a:solidFill>
                  <a:srgbClr val="E4C1B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48" name="Freeform 1402">
                <a:extLst>
                  <a:ext uri="{FF2B5EF4-FFF2-40B4-BE49-F238E27FC236}">
                    <a16:creationId xmlns:a16="http://schemas.microsoft.com/office/drawing/2014/main" id="{1E3D682E-705F-D00D-7472-B520784E3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262"/>
                <a:ext cx="13" cy="45"/>
              </a:xfrm>
              <a:custGeom>
                <a:avLst/>
                <a:gdLst>
                  <a:gd name="T0" fmla="*/ 88 w 5"/>
                  <a:gd name="T1" fmla="*/ 283 h 18"/>
                  <a:gd name="T2" fmla="*/ 68 w 5"/>
                  <a:gd name="T3" fmla="*/ 0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8">
                    <a:moveTo>
                      <a:pt x="5" y="18"/>
                    </a:moveTo>
                    <a:cubicBezTo>
                      <a:pt x="0" y="11"/>
                      <a:pt x="2" y="6"/>
                      <a:pt x="4" y="0"/>
                    </a:cubicBezTo>
                  </a:path>
                </a:pathLst>
              </a:custGeom>
              <a:noFill/>
              <a:ln w="7938" cap="rnd">
                <a:solidFill>
                  <a:srgbClr val="E4C1B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49" name="Freeform 1403">
                <a:extLst>
                  <a:ext uri="{FF2B5EF4-FFF2-40B4-BE49-F238E27FC236}">
                    <a16:creationId xmlns:a16="http://schemas.microsoft.com/office/drawing/2014/main" id="{119A17EA-4EB9-EA7C-1264-FC6BD02DB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3239"/>
                <a:ext cx="18" cy="43"/>
              </a:xfrm>
              <a:custGeom>
                <a:avLst/>
                <a:gdLst>
                  <a:gd name="T0" fmla="*/ 118 w 7"/>
                  <a:gd name="T1" fmla="*/ 276 h 17"/>
                  <a:gd name="T2" fmla="*/ 0 w 7"/>
                  <a:gd name="T3" fmla="*/ 0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7">
                    <a:moveTo>
                      <a:pt x="7" y="17"/>
                    </a:moveTo>
                    <a:cubicBezTo>
                      <a:pt x="7" y="17"/>
                      <a:pt x="3" y="4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E4C1B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50" name="Freeform 1404">
                <a:extLst>
                  <a:ext uri="{FF2B5EF4-FFF2-40B4-BE49-F238E27FC236}">
                    <a16:creationId xmlns:a16="http://schemas.microsoft.com/office/drawing/2014/main" id="{06A67BA2-3C1C-742D-0884-561434468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" y="3077"/>
                <a:ext cx="15" cy="45"/>
              </a:xfrm>
              <a:custGeom>
                <a:avLst/>
                <a:gdLst>
                  <a:gd name="T0" fmla="*/ 95 w 6"/>
                  <a:gd name="T1" fmla="*/ 0 h 18"/>
                  <a:gd name="T2" fmla="*/ 0 w 6"/>
                  <a:gd name="T3" fmla="*/ 283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cubicBezTo>
                      <a:pt x="2" y="4"/>
                      <a:pt x="1" y="12"/>
                      <a:pt x="0" y="18"/>
                    </a:cubicBezTo>
                  </a:path>
                </a:pathLst>
              </a:custGeom>
              <a:noFill/>
              <a:ln w="7938" cap="rnd">
                <a:solidFill>
                  <a:srgbClr val="E4C1B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51" name="Freeform 1405">
                <a:extLst>
                  <a:ext uri="{FF2B5EF4-FFF2-40B4-BE49-F238E27FC236}">
                    <a16:creationId xmlns:a16="http://schemas.microsoft.com/office/drawing/2014/main" id="{59F013F1-A564-645D-F0F8-358177CE7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3284"/>
                <a:ext cx="343" cy="58"/>
              </a:xfrm>
              <a:custGeom>
                <a:avLst/>
                <a:gdLst>
                  <a:gd name="T0" fmla="*/ 0 w 137"/>
                  <a:gd name="T1" fmla="*/ 338 h 23"/>
                  <a:gd name="T2" fmla="*/ 471 w 137"/>
                  <a:gd name="T3" fmla="*/ 272 h 23"/>
                  <a:gd name="T4" fmla="*/ 1021 w 137"/>
                  <a:gd name="T5" fmla="*/ 285 h 23"/>
                  <a:gd name="T6" fmla="*/ 1725 w 137"/>
                  <a:gd name="T7" fmla="*/ 242 h 23"/>
                  <a:gd name="T8" fmla="*/ 2151 w 137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3">
                    <a:moveTo>
                      <a:pt x="0" y="21"/>
                    </a:moveTo>
                    <a:cubicBezTo>
                      <a:pt x="12" y="23"/>
                      <a:pt x="17" y="17"/>
                      <a:pt x="30" y="17"/>
                    </a:cubicBezTo>
                    <a:cubicBezTo>
                      <a:pt x="44" y="18"/>
                      <a:pt x="58" y="19"/>
                      <a:pt x="65" y="18"/>
                    </a:cubicBezTo>
                    <a:cubicBezTo>
                      <a:pt x="73" y="17"/>
                      <a:pt x="102" y="15"/>
                      <a:pt x="110" y="15"/>
                    </a:cubicBezTo>
                    <a:cubicBezTo>
                      <a:pt x="117" y="15"/>
                      <a:pt x="128" y="14"/>
                      <a:pt x="137" y="0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52" name="Freeform 1406">
                <a:extLst>
                  <a:ext uri="{FF2B5EF4-FFF2-40B4-BE49-F238E27FC236}">
                    <a16:creationId xmlns:a16="http://schemas.microsoft.com/office/drawing/2014/main" id="{9787F06B-9EF1-29AC-E438-5FC5E9323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3" y="3387"/>
                <a:ext cx="288" cy="72"/>
              </a:xfrm>
              <a:custGeom>
                <a:avLst/>
                <a:gdLst>
                  <a:gd name="T0" fmla="*/ 0 w 115"/>
                  <a:gd name="T1" fmla="*/ 444 h 29"/>
                  <a:gd name="T2" fmla="*/ 584 w 115"/>
                  <a:gd name="T3" fmla="*/ 246 h 29"/>
                  <a:gd name="T4" fmla="*/ 1430 w 115"/>
                  <a:gd name="T5" fmla="*/ 92 h 29"/>
                  <a:gd name="T6" fmla="*/ 1806 w 115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5" h="29">
                    <a:moveTo>
                      <a:pt x="0" y="29"/>
                    </a:moveTo>
                    <a:cubicBezTo>
                      <a:pt x="15" y="27"/>
                      <a:pt x="27" y="19"/>
                      <a:pt x="37" y="16"/>
                    </a:cubicBezTo>
                    <a:cubicBezTo>
                      <a:pt x="46" y="12"/>
                      <a:pt x="85" y="7"/>
                      <a:pt x="91" y="6"/>
                    </a:cubicBezTo>
                    <a:cubicBezTo>
                      <a:pt x="96" y="4"/>
                      <a:pt x="115" y="0"/>
                      <a:pt x="115" y="0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53" name="Freeform 1407">
                <a:extLst>
                  <a:ext uri="{FF2B5EF4-FFF2-40B4-BE49-F238E27FC236}">
                    <a16:creationId xmlns:a16="http://schemas.microsoft.com/office/drawing/2014/main" id="{219638E3-0169-6ACB-0B3A-84131C947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1" y="3062"/>
                <a:ext cx="220" cy="125"/>
              </a:xfrm>
              <a:custGeom>
                <a:avLst/>
                <a:gdLst>
                  <a:gd name="T0" fmla="*/ 0 w 88"/>
                  <a:gd name="T1" fmla="*/ 675 h 50"/>
                  <a:gd name="T2" fmla="*/ 520 w 88"/>
                  <a:gd name="T3" fmla="*/ 750 h 50"/>
                  <a:gd name="T4" fmla="*/ 958 w 88"/>
                  <a:gd name="T5" fmla="*/ 438 h 50"/>
                  <a:gd name="T6" fmla="*/ 1375 w 88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8" h="50">
                    <a:moveTo>
                      <a:pt x="0" y="43"/>
                    </a:moveTo>
                    <a:cubicBezTo>
                      <a:pt x="14" y="41"/>
                      <a:pt x="26" y="50"/>
                      <a:pt x="33" y="48"/>
                    </a:cubicBezTo>
                    <a:cubicBezTo>
                      <a:pt x="38" y="38"/>
                      <a:pt x="55" y="28"/>
                      <a:pt x="61" y="28"/>
                    </a:cubicBezTo>
                    <a:cubicBezTo>
                      <a:pt x="66" y="19"/>
                      <a:pt x="80" y="5"/>
                      <a:pt x="88" y="0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54" name="Freeform 1408">
                <a:extLst>
                  <a:ext uri="{FF2B5EF4-FFF2-40B4-BE49-F238E27FC236}">
                    <a16:creationId xmlns:a16="http://schemas.microsoft.com/office/drawing/2014/main" id="{6DA1F6F7-5D22-32A1-06D8-92D775395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3122"/>
                <a:ext cx="18" cy="45"/>
              </a:xfrm>
              <a:custGeom>
                <a:avLst/>
                <a:gdLst>
                  <a:gd name="T0" fmla="*/ 0 w 7"/>
                  <a:gd name="T1" fmla="*/ 283 h 18"/>
                  <a:gd name="T2" fmla="*/ 118 w 7"/>
                  <a:gd name="T3" fmla="*/ 0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8">
                    <a:moveTo>
                      <a:pt x="0" y="18"/>
                    </a:moveTo>
                    <a:cubicBezTo>
                      <a:pt x="3" y="11"/>
                      <a:pt x="7" y="0"/>
                      <a:pt x="7" y="0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55" name="Freeform 1409">
                <a:extLst>
                  <a:ext uri="{FF2B5EF4-FFF2-40B4-BE49-F238E27FC236}">
                    <a16:creationId xmlns:a16="http://schemas.microsoft.com/office/drawing/2014/main" id="{24BC585D-0EB0-FE8B-2C25-614EA2D63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2944"/>
                <a:ext cx="20" cy="3"/>
              </a:xfrm>
              <a:custGeom>
                <a:avLst/>
                <a:gdLst>
                  <a:gd name="T0" fmla="*/ 125 w 8"/>
                  <a:gd name="T1" fmla="*/ 27 h 1"/>
                  <a:gd name="T2" fmla="*/ 0 w 8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cubicBezTo>
                      <a:pt x="5" y="0"/>
                      <a:pt x="3" y="0"/>
                      <a:pt x="0" y="0"/>
                    </a:cubicBezTo>
                  </a:path>
                </a:pathLst>
              </a:custGeom>
              <a:noFill/>
              <a:ln w="7938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56" name="Freeform 1410">
                <a:extLst>
                  <a:ext uri="{FF2B5EF4-FFF2-40B4-BE49-F238E27FC236}">
                    <a16:creationId xmlns:a16="http://schemas.microsoft.com/office/drawing/2014/main" id="{0792B56B-D60E-C18B-B311-D4A87202B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6" y="2954"/>
                <a:ext cx="22" cy="15"/>
              </a:xfrm>
              <a:custGeom>
                <a:avLst/>
                <a:gdLst>
                  <a:gd name="T0" fmla="*/ 0 w 9"/>
                  <a:gd name="T1" fmla="*/ 0 h 6"/>
                  <a:gd name="T2" fmla="*/ 132 w 9"/>
                  <a:gd name="T3" fmla="*/ 33 h 6"/>
                  <a:gd name="T4" fmla="*/ 12 w 9"/>
                  <a:gd name="T5" fmla="*/ 95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3" y="0"/>
                      <a:pt x="6" y="1"/>
                      <a:pt x="9" y="2"/>
                    </a:cubicBezTo>
                    <a:cubicBezTo>
                      <a:pt x="7" y="4"/>
                      <a:pt x="4" y="5"/>
                      <a:pt x="1" y="6"/>
                    </a:cubicBezTo>
                  </a:path>
                </a:pathLst>
              </a:custGeom>
              <a:noFill/>
              <a:ln w="7938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57" name="Freeform 1411">
                <a:extLst>
                  <a:ext uri="{FF2B5EF4-FFF2-40B4-BE49-F238E27FC236}">
                    <a16:creationId xmlns:a16="http://schemas.microsoft.com/office/drawing/2014/main" id="{4E6EF8F1-F628-E6BE-79C5-7E69A0CE2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1" y="2939"/>
                <a:ext cx="35" cy="20"/>
              </a:xfrm>
              <a:custGeom>
                <a:avLst/>
                <a:gdLst>
                  <a:gd name="T0" fmla="*/ 0 w 14"/>
                  <a:gd name="T1" fmla="*/ 63 h 8"/>
                  <a:gd name="T2" fmla="*/ 208 w 14"/>
                  <a:gd name="T3" fmla="*/ 33 h 8"/>
                  <a:gd name="T4" fmla="*/ 33 w 14"/>
                  <a:gd name="T5" fmla="*/ 125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0" y="4"/>
                    </a:moveTo>
                    <a:cubicBezTo>
                      <a:pt x="3" y="0"/>
                      <a:pt x="9" y="1"/>
                      <a:pt x="13" y="2"/>
                    </a:cubicBezTo>
                    <a:cubicBezTo>
                      <a:pt x="14" y="7"/>
                      <a:pt x="6" y="7"/>
                      <a:pt x="2" y="8"/>
                    </a:cubicBezTo>
                  </a:path>
                </a:pathLst>
              </a:custGeom>
              <a:noFill/>
              <a:ln w="7938" cap="flat">
                <a:solidFill>
                  <a:srgbClr val="FEF3E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58" name="Freeform 1412">
                <a:extLst>
                  <a:ext uri="{FF2B5EF4-FFF2-40B4-BE49-F238E27FC236}">
                    <a16:creationId xmlns:a16="http://schemas.microsoft.com/office/drawing/2014/main" id="{E09F82A0-1FFF-AF27-B739-AA2BA23BF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" y="2994"/>
                <a:ext cx="7" cy="8"/>
              </a:xfrm>
              <a:custGeom>
                <a:avLst/>
                <a:gdLst>
                  <a:gd name="T0" fmla="*/ 0 w 3"/>
                  <a:gd name="T1" fmla="*/ 56 h 3"/>
                  <a:gd name="T2" fmla="*/ 37 w 3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noFill/>
              <a:ln w="7938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59" name="Freeform 1413">
                <a:extLst>
                  <a:ext uri="{FF2B5EF4-FFF2-40B4-BE49-F238E27FC236}">
                    <a16:creationId xmlns:a16="http://schemas.microsoft.com/office/drawing/2014/main" id="{48A2EA8F-3F5B-21E9-B27F-A4CE14743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6" y="2992"/>
                <a:ext cx="35" cy="5"/>
              </a:xfrm>
              <a:custGeom>
                <a:avLst/>
                <a:gdLst>
                  <a:gd name="T0" fmla="*/ 0 w 14"/>
                  <a:gd name="T1" fmla="*/ 0 h 2"/>
                  <a:gd name="T2" fmla="*/ 220 w 14"/>
                  <a:gd name="T3" fmla="*/ 3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cubicBezTo>
                      <a:pt x="5" y="2"/>
                      <a:pt x="9" y="1"/>
                      <a:pt x="14" y="2"/>
                    </a:cubicBezTo>
                  </a:path>
                </a:pathLst>
              </a:custGeom>
              <a:noFill/>
              <a:ln w="7938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60" name="Freeform 1414">
                <a:extLst>
                  <a:ext uri="{FF2B5EF4-FFF2-40B4-BE49-F238E27FC236}">
                    <a16:creationId xmlns:a16="http://schemas.microsoft.com/office/drawing/2014/main" id="{88C2E3D6-0D71-231A-9270-D6F9B36EB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264"/>
                <a:ext cx="18" cy="3"/>
              </a:xfrm>
              <a:custGeom>
                <a:avLst/>
                <a:gdLst>
                  <a:gd name="T0" fmla="*/ 0 w 7"/>
                  <a:gd name="T1" fmla="*/ 0 h 1"/>
                  <a:gd name="T2" fmla="*/ 118 w 7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1"/>
                      <a:pt x="5" y="0"/>
                      <a:pt x="7" y="0"/>
                    </a:cubicBezTo>
                  </a:path>
                </a:pathLst>
              </a:custGeom>
              <a:noFill/>
              <a:ln w="7938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61" name="Freeform 1415">
                <a:extLst>
                  <a:ext uri="{FF2B5EF4-FFF2-40B4-BE49-F238E27FC236}">
                    <a16:creationId xmlns:a16="http://schemas.microsoft.com/office/drawing/2014/main" id="{A0699542-8CA7-028D-8B74-99DE227EA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3237"/>
                <a:ext cx="28" cy="30"/>
              </a:xfrm>
              <a:custGeom>
                <a:avLst/>
                <a:gdLst>
                  <a:gd name="T0" fmla="*/ 0 w 11"/>
                  <a:gd name="T1" fmla="*/ 95 h 12"/>
                  <a:gd name="T2" fmla="*/ 181 w 11"/>
                  <a:gd name="T3" fmla="*/ 63 h 12"/>
                  <a:gd name="T4" fmla="*/ 84 w 11"/>
                  <a:gd name="T5" fmla="*/ 158 h 12"/>
                  <a:gd name="T6" fmla="*/ 130 w 11"/>
                  <a:gd name="T7" fmla="*/ 175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0" y="6"/>
                    </a:moveTo>
                    <a:cubicBezTo>
                      <a:pt x="2" y="5"/>
                      <a:pt x="10" y="0"/>
                      <a:pt x="11" y="4"/>
                    </a:cubicBezTo>
                    <a:cubicBezTo>
                      <a:pt x="11" y="6"/>
                      <a:pt x="6" y="9"/>
                      <a:pt x="5" y="10"/>
                    </a:cubicBezTo>
                    <a:cubicBezTo>
                      <a:pt x="6" y="12"/>
                      <a:pt x="7" y="11"/>
                      <a:pt x="8" y="11"/>
                    </a:cubicBezTo>
                  </a:path>
                </a:pathLst>
              </a:custGeom>
              <a:noFill/>
              <a:ln w="7938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62" name="Freeform 1416">
                <a:extLst>
                  <a:ext uri="{FF2B5EF4-FFF2-40B4-BE49-F238E27FC236}">
                    <a16:creationId xmlns:a16="http://schemas.microsoft.com/office/drawing/2014/main" id="{F71C620F-ED3C-D842-676B-36944E099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3334"/>
                <a:ext cx="22" cy="23"/>
              </a:xfrm>
              <a:custGeom>
                <a:avLst/>
                <a:gdLst>
                  <a:gd name="T0" fmla="*/ 0 w 9"/>
                  <a:gd name="T1" fmla="*/ 0 h 9"/>
                  <a:gd name="T2" fmla="*/ 90 w 9"/>
                  <a:gd name="T3" fmla="*/ 2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7"/>
                      <a:pt x="9" y="9"/>
                      <a:pt x="6" y="1"/>
                    </a:cubicBezTo>
                  </a:path>
                </a:pathLst>
              </a:custGeom>
              <a:noFill/>
              <a:ln w="7938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63" name="Freeform 1417">
                <a:extLst>
                  <a:ext uri="{FF2B5EF4-FFF2-40B4-BE49-F238E27FC236}">
                    <a16:creationId xmlns:a16="http://schemas.microsoft.com/office/drawing/2014/main" id="{3EC466F3-6BE9-E440-7000-8FB79D5ED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8" y="3064"/>
                <a:ext cx="30" cy="28"/>
              </a:xfrm>
              <a:custGeom>
                <a:avLst/>
                <a:gdLst>
                  <a:gd name="T0" fmla="*/ 188 w 12"/>
                  <a:gd name="T1" fmla="*/ 150 h 11"/>
                  <a:gd name="T2" fmla="*/ 175 w 12"/>
                  <a:gd name="T3" fmla="*/ 181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1">
                    <a:moveTo>
                      <a:pt x="12" y="9"/>
                    </a:moveTo>
                    <a:cubicBezTo>
                      <a:pt x="9" y="0"/>
                      <a:pt x="0" y="11"/>
                      <a:pt x="11" y="11"/>
                    </a:cubicBezTo>
                  </a:path>
                </a:pathLst>
              </a:custGeom>
              <a:noFill/>
              <a:ln w="7938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64" name="Freeform 1418">
                <a:extLst>
                  <a:ext uri="{FF2B5EF4-FFF2-40B4-BE49-F238E27FC236}">
                    <a16:creationId xmlns:a16="http://schemas.microsoft.com/office/drawing/2014/main" id="{FB4B1D13-1B48-580D-F3CB-B5E1C8537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8" y="3114"/>
                <a:ext cx="8" cy="5"/>
              </a:xfrm>
              <a:custGeom>
                <a:avLst/>
                <a:gdLst>
                  <a:gd name="T0" fmla="*/ 0 w 3"/>
                  <a:gd name="T1" fmla="*/ 33 h 2"/>
                  <a:gd name="T2" fmla="*/ 56 w 3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noFill/>
              <a:ln w="7938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65" name="Freeform 1419">
                <a:extLst>
                  <a:ext uri="{FF2B5EF4-FFF2-40B4-BE49-F238E27FC236}">
                    <a16:creationId xmlns:a16="http://schemas.microsoft.com/office/drawing/2014/main" id="{83BA338D-7875-9FD4-FFF2-423B77F93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2929"/>
                <a:ext cx="27" cy="35"/>
              </a:xfrm>
              <a:custGeom>
                <a:avLst/>
                <a:gdLst>
                  <a:gd name="T0" fmla="*/ 150 w 11"/>
                  <a:gd name="T1" fmla="*/ 50 h 14"/>
                  <a:gd name="T2" fmla="*/ 162 w 11"/>
                  <a:gd name="T3" fmla="*/ 95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14">
                    <a:moveTo>
                      <a:pt x="10" y="3"/>
                    </a:moveTo>
                    <a:cubicBezTo>
                      <a:pt x="0" y="0"/>
                      <a:pt x="3" y="14"/>
                      <a:pt x="11" y="6"/>
                    </a:cubicBezTo>
                  </a:path>
                </a:pathLst>
              </a:custGeom>
              <a:noFill/>
              <a:ln w="7938" cap="flat">
                <a:solidFill>
                  <a:srgbClr val="FEF3ED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66" name="Freeform 1420">
                <a:extLst>
                  <a:ext uri="{FF2B5EF4-FFF2-40B4-BE49-F238E27FC236}">
                    <a16:creationId xmlns:a16="http://schemas.microsoft.com/office/drawing/2014/main" id="{ED543A4A-BD2C-54EA-2DEC-B08DD14DF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" y="2064"/>
                <a:ext cx="343" cy="830"/>
              </a:xfrm>
              <a:custGeom>
                <a:avLst/>
                <a:gdLst>
                  <a:gd name="T0" fmla="*/ 0 w 137"/>
                  <a:gd name="T1" fmla="*/ 0 h 332"/>
                  <a:gd name="T2" fmla="*/ 814 w 137"/>
                  <a:gd name="T3" fmla="*/ 4000 h 332"/>
                  <a:gd name="T4" fmla="*/ 2151 w 137"/>
                  <a:gd name="T5" fmla="*/ 5188 h 3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7" h="332">
                    <a:moveTo>
                      <a:pt x="0" y="0"/>
                    </a:moveTo>
                    <a:cubicBezTo>
                      <a:pt x="10" y="78"/>
                      <a:pt x="31" y="224"/>
                      <a:pt x="52" y="256"/>
                    </a:cubicBezTo>
                    <a:cubicBezTo>
                      <a:pt x="72" y="289"/>
                      <a:pt x="132" y="299"/>
                      <a:pt x="137" y="332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67" name="Freeform 1421">
                <a:extLst>
                  <a:ext uri="{FF2B5EF4-FFF2-40B4-BE49-F238E27FC236}">
                    <a16:creationId xmlns:a16="http://schemas.microsoft.com/office/drawing/2014/main" id="{EE6B0438-82B4-EC11-CA2B-D8F17E3FB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" y="2064"/>
                <a:ext cx="417" cy="1010"/>
              </a:xfrm>
              <a:custGeom>
                <a:avLst/>
                <a:gdLst>
                  <a:gd name="T0" fmla="*/ 2599 w 167"/>
                  <a:gd name="T1" fmla="*/ 5875 h 404"/>
                  <a:gd name="T2" fmla="*/ 1184 w 167"/>
                  <a:gd name="T3" fmla="*/ 6050 h 404"/>
                  <a:gd name="T4" fmla="*/ 499 w 167"/>
                  <a:gd name="T5" fmla="*/ 4313 h 404"/>
                  <a:gd name="T6" fmla="*/ 0 w 167"/>
                  <a:gd name="T7" fmla="*/ 0 h 4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" h="404">
                    <a:moveTo>
                      <a:pt x="167" y="376"/>
                    </a:moveTo>
                    <a:cubicBezTo>
                      <a:pt x="144" y="404"/>
                      <a:pt x="106" y="401"/>
                      <a:pt x="76" y="387"/>
                    </a:cubicBezTo>
                    <a:cubicBezTo>
                      <a:pt x="46" y="372"/>
                      <a:pt x="50" y="325"/>
                      <a:pt x="32" y="276"/>
                    </a:cubicBezTo>
                    <a:cubicBezTo>
                      <a:pt x="15" y="227"/>
                      <a:pt x="0" y="63"/>
                      <a:pt x="0" y="0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68" name="Freeform 1422">
                <a:extLst>
                  <a:ext uri="{FF2B5EF4-FFF2-40B4-BE49-F238E27FC236}">
                    <a16:creationId xmlns:a16="http://schemas.microsoft.com/office/drawing/2014/main" id="{25A868DF-CB3F-CEA9-5034-432F951B8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" y="2219"/>
                <a:ext cx="228" cy="525"/>
              </a:xfrm>
              <a:custGeom>
                <a:avLst/>
                <a:gdLst>
                  <a:gd name="T0" fmla="*/ 0 w 91"/>
                  <a:gd name="T1" fmla="*/ 0 h 210"/>
                  <a:gd name="T2" fmla="*/ 0 w 91"/>
                  <a:gd name="T3" fmla="*/ 0 h 210"/>
                  <a:gd name="T4" fmla="*/ 1431 w 91"/>
                  <a:gd name="T5" fmla="*/ 3250 h 210"/>
                  <a:gd name="T6" fmla="*/ 1401 w 91"/>
                  <a:gd name="T7" fmla="*/ 3283 h 210"/>
                  <a:gd name="T8" fmla="*/ 0 w 91"/>
                  <a:gd name="T9" fmla="*/ 0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" h="21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9" y="57"/>
                      <a:pt x="46" y="171"/>
                      <a:pt x="91" y="208"/>
                    </a:cubicBezTo>
                    <a:cubicBezTo>
                      <a:pt x="89" y="210"/>
                      <a:pt x="89" y="210"/>
                      <a:pt x="89" y="210"/>
                    </a:cubicBezTo>
                    <a:cubicBezTo>
                      <a:pt x="44" y="172"/>
                      <a:pt x="8" y="58"/>
                      <a:pt x="0" y="0"/>
                    </a:cubicBezTo>
                  </a:path>
                </a:pathLst>
              </a:custGeom>
              <a:solidFill>
                <a:srgbClr val="A182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69" name="Freeform 1423">
                <a:extLst>
                  <a:ext uri="{FF2B5EF4-FFF2-40B4-BE49-F238E27FC236}">
                    <a16:creationId xmlns:a16="http://schemas.microsoft.com/office/drawing/2014/main" id="{8A1F31F5-3FCF-CCC6-86EF-133124595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" y="3022"/>
                <a:ext cx="718" cy="362"/>
              </a:xfrm>
              <a:custGeom>
                <a:avLst/>
                <a:gdLst>
                  <a:gd name="T0" fmla="*/ 470 w 287"/>
                  <a:gd name="T1" fmla="*/ 0 h 145"/>
                  <a:gd name="T2" fmla="*/ 313 w 287"/>
                  <a:gd name="T3" fmla="*/ 155 h 145"/>
                  <a:gd name="T4" fmla="*/ 220 w 287"/>
                  <a:gd name="T5" fmla="*/ 387 h 145"/>
                  <a:gd name="T6" fmla="*/ 20 w 287"/>
                  <a:gd name="T7" fmla="*/ 1246 h 145"/>
                  <a:gd name="T8" fmla="*/ 583 w 287"/>
                  <a:gd name="T9" fmla="*/ 2087 h 145"/>
                  <a:gd name="T10" fmla="*/ 1804 w 287"/>
                  <a:gd name="T11" fmla="*/ 2182 h 145"/>
                  <a:gd name="T12" fmla="*/ 4493 w 287"/>
                  <a:gd name="T13" fmla="*/ 2182 h 1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145">
                    <a:moveTo>
                      <a:pt x="30" y="0"/>
                    </a:moveTo>
                    <a:cubicBezTo>
                      <a:pt x="25" y="3"/>
                      <a:pt x="22" y="6"/>
                      <a:pt x="20" y="10"/>
                    </a:cubicBezTo>
                    <a:cubicBezTo>
                      <a:pt x="16" y="18"/>
                      <a:pt x="15" y="23"/>
                      <a:pt x="14" y="25"/>
                    </a:cubicBezTo>
                    <a:cubicBezTo>
                      <a:pt x="0" y="42"/>
                      <a:pt x="1" y="63"/>
                      <a:pt x="1" y="80"/>
                    </a:cubicBezTo>
                    <a:cubicBezTo>
                      <a:pt x="2" y="100"/>
                      <a:pt x="7" y="124"/>
                      <a:pt x="37" y="134"/>
                    </a:cubicBezTo>
                    <a:cubicBezTo>
                      <a:pt x="57" y="141"/>
                      <a:pt x="78" y="145"/>
                      <a:pt x="115" y="140"/>
                    </a:cubicBezTo>
                    <a:cubicBezTo>
                      <a:pt x="153" y="135"/>
                      <a:pt x="239" y="140"/>
                      <a:pt x="287" y="140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70" name="Freeform 1424">
                <a:extLst>
                  <a:ext uri="{FF2B5EF4-FFF2-40B4-BE49-F238E27FC236}">
                    <a16:creationId xmlns:a16="http://schemas.microsoft.com/office/drawing/2014/main" id="{5D035EAE-5C6C-2AA2-C596-DD5A5A180D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" y="3089"/>
                <a:ext cx="195" cy="40"/>
              </a:xfrm>
              <a:custGeom>
                <a:avLst/>
                <a:gdLst>
                  <a:gd name="T0" fmla="*/ 0 w 78"/>
                  <a:gd name="T1" fmla="*/ 0 h 16"/>
                  <a:gd name="T2" fmla="*/ 1220 w 78"/>
                  <a:gd name="T3" fmla="*/ 33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8" h="16">
                    <a:moveTo>
                      <a:pt x="0" y="0"/>
                    </a:moveTo>
                    <a:cubicBezTo>
                      <a:pt x="21" y="10"/>
                      <a:pt x="54" y="16"/>
                      <a:pt x="78" y="2"/>
                    </a:cubicBezTo>
                  </a:path>
                </a:pathLst>
              </a:custGeom>
              <a:noFill/>
              <a:ln w="7938" cap="rnd">
                <a:solidFill>
                  <a:srgbClr val="AE904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71" name="Freeform 1425">
                <a:extLst>
                  <a:ext uri="{FF2B5EF4-FFF2-40B4-BE49-F238E27FC236}">
                    <a16:creationId xmlns:a16="http://schemas.microsoft.com/office/drawing/2014/main" id="{A6D01A0C-5319-9703-089F-0AD1071FC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6" y="3094"/>
                <a:ext cx="85" cy="25"/>
              </a:xfrm>
              <a:custGeom>
                <a:avLst/>
                <a:gdLst>
                  <a:gd name="T0" fmla="*/ 0 w 34"/>
                  <a:gd name="T1" fmla="*/ 158 h 10"/>
                  <a:gd name="T2" fmla="*/ 533 w 34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" h="10">
                    <a:moveTo>
                      <a:pt x="0" y="10"/>
                    </a:moveTo>
                    <a:cubicBezTo>
                      <a:pt x="17" y="8"/>
                      <a:pt x="28" y="3"/>
                      <a:pt x="34" y="0"/>
                    </a:cubicBezTo>
                  </a:path>
                </a:pathLst>
              </a:custGeom>
              <a:noFill/>
              <a:ln w="7938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72" name="Freeform 1426">
                <a:extLst>
                  <a:ext uri="{FF2B5EF4-FFF2-40B4-BE49-F238E27FC236}">
                    <a16:creationId xmlns:a16="http://schemas.microsoft.com/office/drawing/2014/main" id="{8B365E77-69C3-BFA5-C34A-0AD4584C8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" y="2064"/>
                <a:ext cx="3446" cy="1435"/>
              </a:xfrm>
              <a:custGeom>
                <a:avLst/>
                <a:gdLst>
                  <a:gd name="T0" fmla="*/ 5254 w 1378"/>
                  <a:gd name="T1" fmla="*/ 0 h 574"/>
                  <a:gd name="T2" fmla="*/ 5209 w 1378"/>
                  <a:gd name="T3" fmla="*/ 4000 h 574"/>
                  <a:gd name="T4" fmla="*/ 5379 w 1378"/>
                  <a:gd name="T5" fmla="*/ 4220 h 574"/>
                  <a:gd name="T6" fmla="*/ 9618 w 1378"/>
                  <a:gd name="T7" fmla="*/ 5158 h 574"/>
                  <a:gd name="T8" fmla="*/ 14089 w 1378"/>
                  <a:gd name="T9" fmla="*/ 6208 h 574"/>
                  <a:gd name="T10" fmla="*/ 15765 w 1378"/>
                  <a:gd name="T11" fmla="*/ 6000 h 574"/>
                  <a:gd name="T12" fmla="*/ 16185 w 1378"/>
                  <a:gd name="T13" fmla="*/ 5783 h 574"/>
                  <a:gd name="T14" fmla="*/ 17235 w 1378"/>
                  <a:gd name="T15" fmla="*/ 5520 h 574"/>
                  <a:gd name="T16" fmla="*/ 18030 w 1378"/>
                  <a:gd name="T17" fmla="*/ 5488 h 574"/>
                  <a:gd name="T18" fmla="*/ 19331 w 1378"/>
                  <a:gd name="T19" fmla="*/ 5333 h 574"/>
                  <a:gd name="T20" fmla="*/ 20111 w 1378"/>
                  <a:gd name="T21" fmla="*/ 5550 h 574"/>
                  <a:gd name="T22" fmla="*/ 19031 w 1378"/>
                  <a:gd name="T23" fmla="*/ 6250 h 574"/>
                  <a:gd name="T24" fmla="*/ 18268 w 1378"/>
                  <a:gd name="T25" fmla="*/ 6395 h 574"/>
                  <a:gd name="T26" fmla="*/ 17893 w 1378"/>
                  <a:gd name="T27" fmla="*/ 6438 h 574"/>
                  <a:gd name="T28" fmla="*/ 18343 w 1378"/>
                  <a:gd name="T29" fmla="*/ 6688 h 574"/>
                  <a:gd name="T30" fmla="*/ 19281 w 1378"/>
                  <a:gd name="T31" fmla="*/ 6925 h 574"/>
                  <a:gd name="T32" fmla="*/ 19768 w 1378"/>
                  <a:gd name="T33" fmla="*/ 6895 h 574"/>
                  <a:gd name="T34" fmla="*/ 19906 w 1378"/>
                  <a:gd name="T35" fmla="*/ 6408 h 574"/>
                  <a:gd name="T36" fmla="*/ 20311 w 1378"/>
                  <a:gd name="T37" fmla="*/ 6220 h 574"/>
                  <a:gd name="T38" fmla="*/ 20393 w 1378"/>
                  <a:gd name="T39" fmla="*/ 6613 h 574"/>
                  <a:gd name="T40" fmla="*/ 20844 w 1378"/>
                  <a:gd name="T41" fmla="*/ 5958 h 574"/>
                  <a:gd name="T42" fmla="*/ 21094 w 1378"/>
                  <a:gd name="T43" fmla="*/ 6238 h 574"/>
                  <a:gd name="T44" fmla="*/ 21436 w 1378"/>
                  <a:gd name="T45" fmla="*/ 6208 h 574"/>
                  <a:gd name="T46" fmla="*/ 21331 w 1378"/>
                  <a:gd name="T47" fmla="*/ 6720 h 574"/>
                  <a:gd name="T48" fmla="*/ 20999 w 1378"/>
                  <a:gd name="T49" fmla="*/ 7175 h 574"/>
                  <a:gd name="T50" fmla="*/ 20581 w 1378"/>
                  <a:gd name="T51" fmla="*/ 7625 h 574"/>
                  <a:gd name="T52" fmla="*/ 20281 w 1378"/>
                  <a:gd name="T53" fmla="*/ 8113 h 574"/>
                  <a:gd name="T54" fmla="*/ 19936 w 1378"/>
                  <a:gd name="T55" fmla="*/ 8283 h 574"/>
                  <a:gd name="T56" fmla="*/ 19748 w 1378"/>
                  <a:gd name="T57" fmla="*/ 8375 h 574"/>
                  <a:gd name="T58" fmla="*/ 19143 w 1378"/>
                  <a:gd name="T59" fmla="*/ 8675 h 574"/>
                  <a:gd name="T60" fmla="*/ 18873 w 1378"/>
                  <a:gd name="T61" fmla="*/ 8845 h 574"/>
                  <a:gd name="T62" fmla="*/ 18093 w 1378"/>
                  <a:gd name="T63" fmla="*/ 8958 h 574"/>
                  <a:gd name="T64" fmla="*/ 16872 w 1378"/>
                  <a:gd name="T65" fmla="*/ 8875 h 574"/>
                  <a:gd name="T66" fmla="*/ 15089 w 1378"/>
                  <a:gd name="T67" fmla="*/ 8408 h 574"/>
                  <a:gd name="T68" fmla="*/ 13359 w 1378"/>
                  <a:gd name="T69" fmla="*/ 8488 h 574"/>
                  <a:gd name="T70" fmla="*/ 8492 w 1378"/>
                  <a:gd name="T71" fmla="*/ 8595 h 574"/>
                  <a:gd name="T72" fmla="*/ 3989 w 1378"/>
                  <a:gd name="T73" fmla="*/ 8408 h 574"/>
                  <a:gd name="T74" fmla="*/ 2521 w 1378"/>
                  <a:gd name="T75" fmla="*/ 8375 h 574"/>
                  <a:gd name="T76" fmla="*/ 1395 w 1378"/>
                  <a:gd name="T77" fmla="*/ 7313 h 574"/>
                  <a:gd name="T78" fmla="*/ 895 w 1378"/>
                  <a:gd name="T79" fmla="*/ 5908 h 574"/>
                  <a:gd name="T80" fmla="*/ 300 w 1378"/>
                  <a:gd name="T81" fmla="*/ 0 h 5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78" h="574">
                    <a:moveTo>
                      <a:pt x="336" y="0"/>
                    </a:moveTo>
                    <a:cubicBezTo>
                      <a:pt x="354" y="109"/>
                      <a:pt x="317" y="228"/>
                      <a:pt x="333" y="256"/>
                    </a:cubicBezTo>
                    <a:cubicBezTo>
                      <a:pt x="336" y="262"/>
                      <a:pt x="340" y="266"/>
                      <a:pt x="344" y="270"/>
                    </a:cubicBezTo>
                    <a:cubicBezTo>
                      <a:pt x="375" y="290"/>
                      <a:pt x="497" y="296"/>
                      <a:pt x="615" y="330"/>
                    </a:cubicBezTo>
                    <a:cubicBezTo>
                      <a:pt x="712" y="355"/>
                      <a:pt x="837" y="387"/>
                      <a:pt x="901" y="397"/>
                    </a:cubicBezTo>
                    <a:cubicBezTo>
                      <a:pt x="934" y="400"/>
                      <a:pt x="972" y="396"/>
                      <a:pt x="1008" y="384"/>
                    </a:cubicBezTo>
                    <a:cubicBezTo>
                      <a:pt x="1015" y="379"/>
                      <a:pt x="1024" y="374"/>
                      <a:pt x="1035" y="370"/>
                    </a:cubicBezTo>
                    <a:cubicBezTo>
                      <a:pt x="1045" y="366"/>
                      <a:pt x="1092" y="354"/>
                      <a:pt x="1102" y="353"/>
                    </a:cubicBezTo>
                    <a:cubicBezTo>
                      <a:pt x="1112" y="353"/>
                      <a:pt x="1143" y="349"/>
                      <a:pt x="1153" y="351"/>
                    </a:cubicBezTo>
                    <a:cubicBezTo>
                      <a:pt x="1164" y="354"/>
                      <a:pt x="1226" y="340"/>
                      <a:pt x="1236" y="341"/>
                    </a:cubicBezTo>
                    <a:cubicBezTo>
                      <a:pt x="1246" y="342"/>
                      <a:pt x="1288" y="331"/>
                      <a:pt x="1286" y="355"/>
                    </a:cubicBezTo>
                    <a:cubicBezTo>
                      <a:pt x="1283" y="394"/>
                      <a:pt x="1235" y="398"/>
                      <a:pt x="1217" y="400"/>
                    </a:cubicBezTo>
                    <a:cubicBezTo>
                      <a:pt x="1202" y="402"/>
                      <a:pt x="1181" y="408"/>
                      <a:pt x="1168" y="409"/>
                    </a:cubicBezTo>
                    <a:cubicBezTo>
                      <a:pt x="1164" y="409"/>
                      <a:pt x="1144" y="410"/>
                      <a:pt x="1144" y="412"/>
                    </a:cubicBezTo>
                    <a:cubicBezTo>
                      <a:pt x="1153" y="417"/>
                      <a:pt x="1167" y="427"/>
                      <a:pt x="1173" y="428"/>
                    </a:cubicBezTo>
                    <a:cubicBezTo>
                      <a:pt x="1179" y="428"/>
                      <a:pt x="1219" y="436"/>
                      <a:pt x="1233" y="443"/>
                    </a:cubicBezTo>
                    <a:cubicBezTo>
                      <a:pt x="1233" y="443"/>
                      <a:pt x="1254" y="442"/>
                      <a:pt x="1264" y="441"/>
                    </a:cubicBezTo>
                    <a:cubicBezTo>
                      <a:pt x="1264" y="441"/>
                      <a:pt x="1268" y="420"/>
                      <a:pt x="1273" y="410"/>
                    </a:cubicBezTo>
                    <a:cubicBezTo>
                      <a:pt x="1277" y="401"/>
                      <a:pt x="1294" y="392"/>
                      <a:pt x="1299" y="398"/>
                    </a:cubicBezTo>
                    <a:cubicBezTo>
                      <a:pt x="1304" y="403"/>
                      <a:pt x="1303" y="414"/>
                      <a:pt x="1304" y="423"/>
                    </a:cubicBezTo>
                    <a:cubicBezTo>
                      <a:pt x="1311" y="391"/>
                      <a:pt x="1320" y="383"/>
                      <a:pt x="1333" y="381"/>
                    </a:cubicBezTo>
                    <a:cubicBezTo>
                      <a:pt x="1348" y="378"/>
                      <a:pt x="1349" y="395"/>
                      <a:pt x="1349" y="399"/>
                    </a:cubicBezTo>
                    <a:cubicBezTo>
                      <a:pt x="1360" y="393"/>
                      <a:pt x="1366" y="393"/>
                      <a:pt x="1371" y="397"/>
                    </a:cubicBezTo>
                    <a:cubicBezTo>
                      <a:pt x="1378" y="402"/>
                      <a:pt x="1371" y="423"/>
                      <a:pt x="1364" y="430"/>
                    </a:cubicBezTo>
                    <a:cubicBezTo>
                      <a:pt x="1356" y="438"/>
                      <a:pt x="1352" y="452"/>
                      <a:pt x="1343" y="459"/>
                    </a:cubicBezTo>
                    <a:cubicBezTo>
                      <a:pt x="1337" y="464"/>
                      <a:pt x="1316" y="488"/>
                      <a:pt x="1316" y="488"/>
                    </a:cubicBezTo>
                    <a:cubicBezTo>
                      <a:pt x="1316" y="488"/>
                      <a:pt x="1307" y="512"/>
                      <a:pt x="1297" y="519"/>
                    </a:cubicBezTo>
                    <a:cubicBezTo>
                      <a:pt x="1286" y="526"/>
                      <a:pt x="1275" y="530"/>
                      <a:pt x="1275" y="530"/>
                    </a:cubicBezTo>
                    <a:cubicBezTo>
                      <a:pt x="1275" y="530"/>
                      <a:pt x="1269" y="534"/>
                      <a:pt x="1263" y="536"/>
                    </a:cubicBezTo>
                    <a:cubicBezTo>
                      <a:pt x="1256" y="539"/>
                      <a:pt x="1224" y="555"/>
                      <a:pt x="1224" y="555"/>
                    </a:cubicBezTo>
                    <a:cubicBezTo>
                      <a:pt x="1224" y="555"/>
                      <a:pt x="1215" y="565"/>
                      <a:pt x="1207" y="566"/>
                    </a:cubicBezTo>
                    <a:cubicBezTo>
                      <a:pt x="1199" y="567"/>
                      <a:pt x="1176" y="572"/>
                      <a:pt x="1157" y="573"/>
                    </a:cubicBezTo>
                    <a:cubicBezTo>
                      <a:pt x="1138" y="574"/>
                      <a:pt x="1104" y="572"/>
                      <a:pt x="1079" y="568"/>
                    </a:cubicBezTo>
                    <a:cubicBezTo>
                      <a:pt x="1056" y="565"/>
                      <a:pt x="1004" y="543"/>
                      <a:pt x="965" y="538"/>
                    </a:cubicBezTo>
                    <a:cubicBezTo>
                      <a:pt x="954" y="539"/>
                      <a:pt x="887" y="543"/>
                      <a:pt x="854" y="543"/>
                    </a:cubicBezTo>
                    <a:cubicBezTo>
                      <a:pt x="821" y="542"/>
                      <a:pt x="655" y="548"/>
                      <a:pt x="543" y="550"/>
                    </a:cubicBezTo>
                    <a:cubicBezTo>
                      <a:pt x="431" y="553"/>
                      <a:pt x="277" y="540"/>
                      <a:pt x="255" y="538"/>
                    </a:cubicBezTo>
                    <a:cubicBezTo>
                      <a:pt x="233" y="535"/>
                      <a:pt x="184" y="541"/>
                      <a:pt x="161" y="536"/>
                    </a:cubicBezTo>
                    <a:cubicBezTo>
                      <a:pt x="138" y="530"/>
                      <a:pt x="96" y="525"/>
                      <a:pt x="89" y="468"/>
                    </a:cubicBezTo>
                    <a:cubicBezTo>
                      <a:pt x="87" y="456"/>
                      <a:pt x="68" y="433"/>
                      <a:pt x="57" y="378"/>
                    </a:cubicBezTo>
                    <a:cubicBezTo>
                      <a:pt x="34" y="267"/>
                      <a:pt x="0" y="102"/>
                      <a:pt x="19" y="0"/>
                    </a:cubicBez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73" name="Freeform 1427">
                <a:extLst>
                  <a:ext uri="{FF2B5EF4-FFF2-40B4-BE49-F238E27FC236}">
                    <a16:creationId xmlns:a16="http://schemas.microsoft.com/office/drawing/2014/main" id="{7530CA02-7DFC-EC0E-2BF9-14FA076A7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3102"/>
                <a:ext cx="58" cy="37"/>
              </a:xfrm>
              <a:custGeom>
                <a:avLst/>
                <a:gdLst>
                  <a:gd name="T0" fmla="*/ 83 w 23"/>
                  <a:gd name="T1" fmla="*/ 62 h 15"/>
                  <a:gd name="T2" fmla="*/ 179 w 23"/>
                  <a:gd name="T3" fmla="*/ 42 h 15"/>
                  <a:gd name="T4" fmla="*/ 272 w 23"/>
                  <a:gd name="T5" fmla="*/ 153 h 15"/>
                  <a:gd name="T6" fmla="*/ 338 w 23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5">
                    <a:moveTo>
                      <a:pt x="5" y="4"/>
                    </a:moveTo>
                    <a:cubicBezTo>
                      <a:pt x="0" y="15"/>
                      <a:pt x="17" y="14"/>
                      <a:pt x="11" y="3"/>
                    </a:cubicBezTo>
                    <a:cubicBezTo>
                      <a:pt x="12" y="4"/>
                      <a:pt x="15" y="9"/>
                      <a:pt x="17" y="10"/>
                    </a:cubicBezTo>
                    <a:cubicBezTo>
                      <a:pt x="23" y="10"/>
                      <a:pt x="23" y="4"/>
                      <a:pt x="21" y="0"/>
                    </a:cubicBezTo>
                  </a:path>
                </a:pathLst>
              </a:custGeom>
              <a:noFill/>
              <a:ln w="7938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74" name="Freeform 1428">
                <a:extLst>
                  <a:ext uri="{FF2B5EF4-FFF2-40B4-BE49-F238E27FC236}">
                    <a16:creationId xmlns:a16="http://schemas.microsoft.com/office/drawing/2014/main" id="{E8CC4BCC-74F1-BDEF-58AB-C57AAFBD7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" y="2584"/>
                <a:ext cx="1438" cy="825"/>
              </a:xfrm>
              <a:custGeom>
                <a:avLst/>
                <a:gdLst>
                  <a:gd name="T0" fmla="*/ 7993 w 575"/>
                  <a:gd name="T1" fmla="*/ 5020 h 330"/>
                  <a:gd name="T2" fmla="*/ 8931 w 575"/>
                  <a:gd name="T3" fmla="*/ 3425 h 330"/>
                  <a:gd name="T4" fmla="*/ 8493 w 575"/>
                  <a:gd name="T5" fmla="*/ 2470 h 330"/>
                  <a:gd name="T6" fmla="*/ 6597 w 575"/>
                  <a:gd name="T7" fmla="*/ 2020 h 330"/>
                  <a:gd name="T8" fmla="*/ 2063 w 575"/>
                  <a:gd name="T9" fmla="*/ 1250 h 330"/>
                  <a:gd name="T10" fmla="*/ 0 w 575"/>
                  <a:gd name="T11" fmla="*/ 0 h 330"/>
                  <a:gd name="T12" fmla="*/ 845 w 575"/>
                  <a:gd name="T13" fmla="*/ 1020 h 330"/>
                  <a:gd name="T14" fmla="*/ 1238 w 575"/>
                  <a:gd name="T15" fmla="*/ 1500 h 330"/>
                  <a:gd name="T16" fmla="*/ 908 w 575"/>
                  <a:gd name="T17" fmla="*/ 2488 h 330"/>
                  <a:gd name="T18" fmla="*/ 333 w 575"/>
                  <a:gd name="T19" fmla="*/ 2613 h 330"/>
                  <a:gd name="T20" fmla="*/ 2346 w 575"/>
                  <a:gd name="T21" fmla="*/ 4363 h 330"/>
                  <a:gd name="T22" fmla="*/ 7147 w 575"/>
                  <a:gd name="T23" fmla="*/ 5083 h 330"/>
                  <a:gd name="T24" fmla="*/ 7943 w 575"/>
                  <a:gd name="T25" fmla="*/ 5050 h 330"/>
                  <a:gd name="T26" fmla="*/ 7993 w 575"/>
                  <a:gd name="T27" fmla="*/ 5020 h 3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5" h="330">
                    <a:moveTo>
                      <a:pt x="511" y="321"/>
                    </a:moveTo>
                    <a:cubicBezTo>
                      <a:pt x="540" y="293"/>
                      <a:pt x="565" y="260"/>
                      <a:pt x="571" y="219"/>
                    </a:cubicBezTo>
                    <a:cubicBezTo>
                      <a:pt x="575" y="196"/>
                      <a:pt x="563" y="171"/>
                      <a:pt x="543" y="158"/>
                    </a:cubicBezTo>
                    <a:cubicBezTo>
                      <a:pt x="503" y="149"/>
                      <a:pt x="462" y="138"/>
                      <a:pt x="422" y="129"/>
                    </a:cubicBezTo>
                    <a:cubicBezTo>
                      <a:pt x="254" y="88"/>
                      <a:pt x="181" y="95"/>
                      <a:pt x="132" y="80"/>
                    </a:cubicBezTo>
                    <a:cubicBezTo>
                      <a:pt x="83" y="65"/>
                      <a:pt x="21" y="25"/>
                      <a:pt x="0" y="0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79" y="96"/>
                      <a:pt x="79" y="96"/>
                      <a:pt x="79" y="96"/>
                    </a:cubicBezTo>
                    <a:cubicBezTo>
                      <a:pt x="58" y="159"/>
                      <a:pt x="58" y="159"/>
                      <a:pt x="58" y="159"/>
                    </a:cubicBezTo>
                    <a:cubicBezTo>
                      <a:pt x="21" y="167"/>
                      <a:pt x="21" y="167"/>
                      <a:pt x="21" y="167"/>
                    </a:cubicBezTo>
                    <a:cubicBezTo>
                      <a:pt x="48" y="191"/>
                      <a:pt x="89" y="243"/>
                      <a:pt x="150" y="279"/>
                    </a:cubicBezTo>
                    <a:cubicBezTo>
                      <a:pt x="217" y="317"/>
                      <a:pt x="288" y="330"/>
                      <a:pt x="457" y="325"/>
                    </a:cubicBezTo>
                    <a:cubicBezTo>
                      <a:pt x="474" y="325"/>
                      <a:pt x="491" y="324"/>
                      <a:pt x="508" y="323"/>
                    </a:cubicBezTo>
                    <a:cubicBezTo>
                      <a:pt x="509" y="322"/>
                      <a:pt x="510" y="322"/>
                      <a:pt x="511" y="321"/>
                    </a:cubicBezTo>
                  </a:path>
                </a:pathLst>
              </a:cu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75" name="Freeform 1429">
                <a:extLst>
                  <a:ext uri="{FF2B5EF4-FFF2-40B4-BE49-F238E27FC236}">
                    <a16:creationId xmlns:a16="http://schemas.microsoft.com/office/drawing/2014/main" id="{A5742458-1E47-8D0E-CE09-B4A6DBCDA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" y="2584"/>
                <a:ext cx="465" cy="673"/>
              </a:xfrm>
              <a:custGeom>
                <a:avLst/>
                <a:gdLst>
                  <a:gd name="T0" fmla="*/ 2708 w 186"/>
                  <a:gd name="T1" fmla="*/ 2254 h 269"/>
                  <a:gd name="T2" fmla="*/ 1833 w 186"/>
                  <a:gd name="T3" fmla="*/ 1959 h 269"/>
                  <a:gd name="T4" fmla="*/ 1845 w 186"/>
                  <a:gd name="T5" fmla="*/ 1501 h 269"/>
                  <a:gd name="T6" fmla="*/ 1675 w 186"/>
                  <a:gd name="T7" fmla="*/ 1113 h 269"/>
                  <a:gd name="T8" fmla="*/ 0 w 186"/>
                  <a:gd name="T9" fmla="*/ 0 h 269"/>
                  <a:gd name="T10" fmla="*/ 63 w 186"/>
                  <a:gd name="T11" fmla="*/ 438 h 269"/>
                  <a:gd name="T12" fmla="*/ 708 w 186"/>
                  <a:gd name="T13" fmla="*/ 1146 h 269"/>
                  <a:gd name="T14" fmla="*/ 333 w 186"/>
                  <a:gd name="T15" fmla="*/ 2617 h 269"/>
                  <a:gd name="T16" fmla="*/ 2000 w 186"/>
                  <a:gd name="T17" fmla="*/ 4151 h 269"/>
                  <a:gd name="T18" fmla="*/ 2550 w 186"/>
                  <a:gd name="T19" fmla="*/ 3650 h 269"/>
                  <a:gd name="T20" fmla="*/ 2708 w 186"/>
                  <a:gd name="T21" fmla="*/ 2254 h 2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6" h="269">
                    <a:moveTo>
                      <a:pt x="173" y="144"/>
                    </a:moveTo>
                    <a:cubicBezTo>
                      <a:pt x="151" y="140"/>
                      <a:pt x="118" y="131"/>
                      <a:pt x="117" y="125"/>
                    </a:cubicBezTo>
                    <a:cubicBezTo>
                      <a:pt x="116" y="122"/>
                      <a:pt x="122" y="110"/>
                      <a:pt x="118" y="96"/>
                    </a:cubicBezTo>
                    <a:cubicBezTo>
                      <a:pt x="116" y="87"/>
                      <a:pt x="111" y="78"/>
                      <a:pt x="107" y="71"/>
                    </a:cubicBezTo>
                    <a:cubicBezTo>
                      <a:pt x="64" y="52"/>
                      <a:pt x="18" y="21"/>
                      <a:pt x="0" y="0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21" y="167"/>
                      <a:pt x="21" y="167"/>
                      <a:pt x="21" y="167"/>
                    </a:cubicBezTo>
                    <a:cubicBezTo>
                      <a:pt x="45" y="188"/>
                      <a:pt x="79" y="231"/>
                      <a:pt x="128" y="265"/>
                    </a:cubicBezTo>
                    <a:cubicBezTo>
                      <a:pt x="135" y="269"/>
                      <a:pt x="155" y="252"/>
                      <a:pt x="163" y="233"/>
                    </a:cubicBezTo>
                    <a:cubicBezTo>
                      <a:pt x="186" y="188"/>
                      <a:pt x="180" y="145"/>
                      <a:pt x="173" y="144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76" name="Freeform 1430">
                <a:extLst>
                  <a:ext uri="{FF2B5EF4-FFF2-40B4-BE49-F238E27FC236}">
                    <a16:creationId xmlns:a16="http://schemas.microsoft.com/office/drawing/2014/main" id="{A39C1892-C788-88AC-478C-1A59CD82D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" y="2939"/>
                <a:ext cx="178" cy="323"/>
              </a:xfrm>
              <a:custGeom>
                <a:avLst/>
                <a:gdLst>
                  <a:gd name="T0" fmla="*/ 817 w 71"/>
                  <a:gd name="T1" fmla="*/ 63 h 129"/>
                  <a:gd name="T2" fmla="*/ 709 w 71"/>
                  <a:gd name="T3" fmla="*/ 50 h 129"/>
                  <a:gd name="T4" fmla="*/ 847 w 71"/>
                  <a:gd name="T5" fmla="*/ 175 h 129"/>
                  <a:gd name="T6" fmla="*/ 692 w 71"/>
                  <a:gd name="T7" fmla="*/ 158 h 129"/>
                  <a:gd name="T8" fmla="*/ 835 w 71"/>
                  <a:gd name="T9" fmla="*/ 283 h 129"/>
                  <a:gd name="T10" fmla="*/ 722 w 71"/>
                  <a:gd name="T11" fmla="*/ 313 h 129"/>
                  <a:gd name="T12" fmla="*/ 880 w 71"/>
                  <a:gd name="T13" fmla="*/ 408 h 129"/>
                  <a:gd name="T14" fmla="*/ 742 w 71"/>
                  <a:gd name="T15" fmla="*/ 396 h 129"/>
                  <a:gd name="T16" fmla="*/ 975 w 71"/>
                  <a:gd name="T17" fmla="*/ 563 h 129"/>
                  <a:gd name="T18" fmla="*/ 742 w 71"/>
                  <a:gd name="T19" fmla="*/ 533 h 129"/>
                  <a:gd name="T20" fmla="*/ 900 w 71"/>
                  <a:gd name="T21" fmla="*/ 646 h 129"/>
                  <a:gd name="T22" fmla="*/ 722 w 71"/>
                  <a:gd name="T23" fmla="*/ 659 h 129"/>
                  <a:gd name="T24" fmla="*/ 867 w 71"/>
                  <a:gd name="T25" fmla="*/ 771 h 129"/>
                  <a:gd name="T26" fmla="*/ 692 w 71"/>
                  <a:gd name="T27" fmla="*/ 751 h 129"/>
                  <a:gd name="T28" fmla="*/ 785 w 71"/>
                  <a:gd name="T29" fmla="*/ 846 h 129"/>
                  <a:gd name="T30" fmla="*/ 629 w 71"/>
                  <a:gd name="T31" fmla="*/ 879 h 129"/>
                  <a:gd name="T32" fmla="*/ 835 w 71"/>
                  <a:gd name="T33" fmla="*/ 1054 h 129"/>
                  <a:gd name="T34" fmla="*/ 617 w 71"/>
                  <a:gd name="T35" fmla="*/ 1022 h 129"/>
                  <a:gd name="T36" fmla="*/ 722 w 71"/>
                  <a:gd name="T37" fmla="*/ 1147 h 129"/>
                  <a:gd name="T38" fmla="*/ 659 w 71"/>
                  <a:gd name="T39" fmla="*/ 1222 h 129"/>
                  <a:gd name="T40" fmla="*/ 491 w 71"/>
                  <a:gd name="T41" fmla="*/ 1222 h 129"/>
                  <a:gd name="T42" fmla="*/ 647 w 71"/>
                  <a:gd name="T43" fmla="*/ 1347 h 129"/>
                  <a:gd name="T44" fmla="*/ 439 w 71"/>
                  <a:gd name="T45" fmla="*/ 1335 h 129"/>
                  <a:gd name="T46" fmla="*/ 554 w 71"/>
                  <a:gd name="T47" fmla="*/ 1492 h 129"/>
                  <a:gd name="T48" fmla="*/ 409 w 71"/>
                  <a:gd name="T49" fmla="*/ 1460 h 129"/>
                  <a:gd name="T50" fmla="*/ 491 w 71"/>
                  <a:gd name="T51" fmla="*/ 1567 h 129"/>
                  <a:gd name="T52" fmla="*/ 364 w 71"/>
                  <a:gd name="T53" fmla="*/ 1555 h 129"/>
                  <a:gd name="T54" fmla="*/ 439 w 71"/>
                  <a:gd name="T55" fmla="*/ 1713 h 129"/>
                  <a:gd name="T56" fmla="*/ 283 w 71"/>
                  <a:gd name="T57" fmla="*/ 1650 h 129"/>
                  <a:gd name="T58" fmla="*/ 301 w 71"/>
                  <a:gd name="T59" fmla="*/ 1775 h 129"/>
                  <a:gd name="T60" fmla="*/ 238 w 71"/>
                  <a:gd name="T61" fmla="*/ 1880 h 129"/>
                  <a:gd name="T62" fmla="*/ 145 w 71"/>
                  <a:gd name="T63" fmla="*/ 1913 h 129"/>
                  <a:gd name="T64" fmla="*/ 409 w 71"/>
                  <a:gd name="T65" fmla="*/ 1976 h 129"/>
                  <a:gd name="T66" fmla="*/ 880 w 71"/>
                  <a:gd name="T67" fmla="*/ 1472 h 129"/>
                  <a:gd name="T68" fmla="*/ 1068 w 71"/>
                  <a:gd name="T69" fmla="*/ 959 h 129"/>
                  <a:gd name="T70" fmla="*/ 1118 w 71"/>
                  <a:gd name="T71" fmla="*/ 676 h 1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1" h="129">
                    <a:moveTo>
                      <a:pt x="52" y="4"/>
                    </a:moveTo>
                    <a:cubicBezTo>
                      <a:pt x="52" y="3"/>
                      <a:pt x="46" y="0"/>
                      <a:pt x="45" y="3"/>
                    </a:cubicBezTo>
                    <a:cubicBezTo>
                      <a:pt x="43" y="6"/>
                      <a:pt x="52" y="10"/>
                      <a:pt x="54" y="11"/>
                    </a:cubicBezTo>
                    <a:cubicBezTo>
                      <a:pt x="50" y="11"/>
                      <a:pt x="47" y="9"/>
                      <a:pt x="44" y="10"/>
                    </a:cubicBezTo>
                    <a:cubicBezTo>
                      <a:pt x="44" y="14"/>
                      <a:pt x="50" y="15"/>
                      <a:pt x="53" y="18"/>
                    </a:cubicBezTo>
                    <a:cubicBezTo>
                      <a:pt x="50" y="16"/>
                      <a:pt x="43" y="14"/>
                      <a:pt x="46" y="20"/>
                    </a:cubicBezTo>
                    <a:cubicBezTo>
                      <a:pt x="47" y="23"/>
                      <a:pt x="53" y="25"/>
                      <a:pt x="56" y="26"/>
                    </a:cubicBezTo>
                    <a:cubicBezTo>
                      <a:pt x="53" y="26"/>
                      <a:pt x="50" y="25"/>
                      <a:pt x="47" y="25"/>
                    </a:cubicBezTo>
                    <a:cubicBezTo>
                      <a:pt x="47" y="30"/>
                      <a:pt x="58" y="34"/>
                      <a:pt x="62" y="36"/>
                    </a:cubicBezTo>
                    <a:cubicBezTo>
                      <a:pt x="57" y="35"/>
                      <a:pt x="51" y="32"/>
                      <a:pt x="47" y="34"/>
                    </a:cubicBezTo>
                    <a:cubicBezTo>
                      <a:pt x="50" y="37"/>
                      <a:pt x="53" y="39"/>
                      <a:pt x="57" y="41"/>
                    </a:cubicBezTo>
                    <a:cubicBezTo>
                      <a:pt x="55" y="40"/>
                      <a:pt x="47" y="38"/>
                      <a:pt x="46" y="42"/>
                    </a:cubicBezTo>
                    <a:cubicBezTo>
                      <a:pt x="44" y="45"/>
                      <a:pt x="53" y="48"/>
                      <a:pt x="55" y="49"/>
                    </a:cubicBezTo>
                    <a:cubicBezTo>
                      <a:pt x="52" y="48"/>
                      <a:pt x="46" y="45"/>
                      <a:pt x="44" y="48"/>
                    </a:cubicBezTo>
                    <a:cubicBezTo>
                      <a:pt x="44" y="51"/>
                      <a:pt x="47" y="54"/>
                      <a:pt x="50" y="54"/>
                    </a:cubicBezTo>
                    <a:cubicBezTo>
                      <a:pt x="46" y="53"/>
                      <a:pt x="40" y="51"/>
                      <a:pt x="40" y="56"/>
                    </a:cubicBezTo>
                    <a:cubicBezTo>
                      <a:pt x="40" y="61"/>
                      <a:pt x="50" y="65"/>
                      <a:pt x="53" y="67"/>
                    </a:cubicBezTo>
                    <a:cubicBezTo>
                      <a:pt x="48" y="67"/>
                      <a:pt x="44" y="63"/>
                      <a:pt x="39" y="65"/>
                    </a:cubicBezTo>
                    <a:cubicBezTo>
                      <a:pt x="41" y="68"/>
                      <a:pt x="43" y="71"/>
                      <a:pt x="46" y="73"/>
                    </a:cubicBezTo>
                    <a:cubicBezTo>
                      <a:pt x="40" y="66"/>
                      <a:pt x="33" y="75"/>
                      <a:pt x="42" y="78"/>
                    </a:cubicBezTo>
                    <a:cubicBezTo>
                      <a:pt x="40" y="74"/>
                      <a:pt x="32" y="74"/>
                      <a:pt x="31" y="78"/>
                    </a:cubicBezTo>
                    <a:cubicBezTo>
                      <a:pt x="30" y="83"/>
                      <a:pt x="38" y="85"/>
                      <a:pt x="41" y="86"/>
                    </a:cubicBezTo>
                    <a:cubicBezTo>
                      <a:pt x="38" y="87"/>
                      <a:pt x="30" y="82"/>
                      <a:pt x="28" y="85"/>
                    </a:cubicBezTo>
                    <a:cubicBezTo>
                      <a:pt x="25" y="88"/>
                      <a:pt x="35" y="92"/>
                      <a:pt x="35" y="95"/>
                    </a:cubicBezTo>
                    <a:cubicBezTo>
                      <a:pt x="33" y="94"/>
                      <a:pt x="28" y="91"/>
                      <a:pt x="26" y="93"/>
                    </a:cubicBezTo>
                    <a:cubicBezTo>
                      <a:pt x="24" y="95"/>
                      <a:pt x="29" y="99"/>
                      <a:pt x="31" y="100"/>
                    </a:cubicBezTo>
                    <a:cubicBezTo>
                      <a:pt x="29" y="98"/>
                      <a:pt x="25" y="95"/>
                      <a:pt x="23" y="99"/>
                    </a:cubicBezTo>
                    <a:cubicBezTo>
                      <a:pt x="21" y="102"/>
                      <a:pt x="26" y="107"/>
                      <a:pt x="28" y="109"/>
                    </a:cubicBezTo>
                    <a:cubicBezTo>
                      <a:pt x="25" y="106"/>
                      <a:pt x="22" y="103"/>
                      <a:pt x="18" y="105"/>
                    </a:cubicBezTo>
                    <a:cubicBezTo>
                      <a:pt x="14" y="107"/>
                      <a:pt x="15" y="111"/>
                      <a:pt x="19" y="113"/>
                    </a:cubicBezTo>
                    <a:cubicBezTo>
                      <a:pt x="16" y="103"/>
                      <a:pt x="4" y="115"/>
                      <a:pt x="15" y="120"/>
                    </a:cubicBezTo>
                    <a:cubicBezTo>
                      <a:pt x="9" y="114"/>
                      <a:pt x="0" y="116"/>
                      <a:pt x="9" y="122"/>
                    </a:cubicBezTo>
                    <a:cubicBezTo>
                      <a:pt x="13" y="125"/>
                      <a:pt x="19" y="129"/>
                      <a:pt x="26" y="126"/>
                    </a:cubicBezTo>
                    <a:cubicBezTo>
                      <a:pt x="39" y="120"/>
                      <a:pt x="49" y="106"/>
                      <a:pt x="56" y="94"/>
                    </a:cubicBezTo>
                    <a:cubicBezTo>
                      <a:pt x="63" y="84"/>
                      <a:pt x="67" y="73"/>
                      <a:pt x="68" y="61"/>
                    </a:cubicBezTo>
                    <a:cubicBezTo>
                      <a:pt x="69" y="55"/>
                      <a:pt x="69" y="49"/>
                      <a:pt x="71" y="43"/>
                    </a:cubicBezTo>
                  </a:path>
                </a:pathLst>
              </a:cu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77" name="Freeform 1431">
                <a:extLst>
                  <a:ext uri="{FF2B5EF4-FFF2-40B4-BE49-F238E27FC236}">
                    <a16:creationId xmlns:a16="http://schemas.microsoft.com/office/drawing/2014/main" id="{E500E304-63A8-CBF5-3FD7-135221D1F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" y="2762"/>
                <a:ext cx="95" cy="145"/>
              </a:xfrm>
              <a:custGeom>
                <a:avLst/>
                <a:gdLst>
                  <a:gd name="T0" fmla="*/ 125 w 38"/>
                  <a:gd name="T1" fmla="*/ 50 h 58"/>
                  <a:gd name="T2" fmla="*/ 20 w 38"/>
                  <a:gd name="T3" fmla="*/ 20 h 58"/>
                  <a:gd name="T4" fmla="*/ 175 w 38"/>
                  <a:gd name="T5" fmla="*/ 175 h 58"/>
                  <a:gd name="T6" fmla="*/ 33 w 38"/>
                  <a:gd name="T7" fmla="*/ 145 h 58"/>
                  <a:gd name="T8" fmla="*/ 175 w 38"/>
                  <a:gd name="T9" fmla="*/ 250 h 58"/>
                  <a:gd name="T10" fmla="*/ 63 w 38"/>
                  <a:gd name="T11" fmla="*/ 250 h 58"/>
                  <a:gd name="T12" fmla="*/ 208 w 38"/>
                  <a:gd name="T13" fmla="*/ 363 h 58"/>
                  <a:gd name="T14" fmla="*/ 113 w 38"/>
                  <a:gd name="T15" fmla="*/ 345 h 58"/>
                  <a:gd name="T16" fmla="*/ 238 w 38"/>
                  <a:gd name="T17" fmla="*/ 470 h 58"/>
                  <a:gd name="T18" fmla="*/ 145 w 38"/>
                  <a:gd name="T19" fmla="*/ 458 h 58"/>
                  <a:gd name="T20" fmla="*/ 220 w 38"/>
                  <a:gd name="T21" fmla="*/ 563 h 58"/>
                  <a:gd name="T22" fmla="*/ 158 w 38"/>
                  <a:gd name="T23" fmla="*/ 563 h 58"/>
                  <a:gd name="T24" fmla="*/ 238 w 38"/>
                  <a:gd name="T25" fmla="*/ 658 h 58"/>
                  <a:gd name="T26" fmla="*/ 125 w 38"/>
                  <a:gd name="T27" fmla="*/ 688 h 58"/>
                  <a:gd name="T28" fmla="*/ 208 w 38"/>
                  <a:gd name="T29" fmla="*/ 783 h 58"/>
                  <a:gd name="T30" fmla="*/ 158 w 38"/>
                  <a:gd name="T31" fmla="*/ 813 h 58"/>
                  <a:gd name="T32" fmla="*/ 425 w 38"/>
                  <a:gd name="T33" fmla="*/ 845 h 58"/>
                  <a:gd name="T34" fmla="*/ 533 w 38"/>
                  <a:gd name="T35" fmla="*/ 333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8" h="58">
                    <a:moveTo>
                      <a:pt x="8" y="3"/>
                    </a:moveTo>
                    <a:cubicBezTo>
                      <a:pt x="6" y="1"/>
                      <a:pt x="3" y="0"/>
                      <a:pt x="1" y="1"/>
                    </a:cubicBezTo>
                    <a:cubicBezTo>
                      <a:pt x="0" y="6"/>
                      <a:pt x="8" y="8"/>
                      <a:pt x="11" y="11"/>
                    </a:cubicBezTo>
                    <a:cubicBezTo>
                      <a:pt x="8" y="11"/>
                      <a:pt x="5" y="9"/>
                      <a:pt x="2" y="9"/>
                    </a:cubicBezTo>
                    <a:cubicBezTo>
                      <a:pt x="4" y="12"/>
                      <a:pt x="8" y="14"/>
                      <a:pt x="11" y="16"/>
                    </a:cubicBezTo>
                    <a:cubicBezTo>
                      <a:pt x="9" y="16"/>
                      <a:pt x="6" y="16"/>
                      <a:pt x="4" y="16"/>
                    </a:cubicBezTo>
                    <a:cubicBezTo>
                      <a:pt x="6" y="19"/>
                      <a:pt x="10" y="20"/>
                      <a:pt x="13" y="23"/>
                    </a:cubicBezTo>
                    <a:cubicBezTo>
                      <a:pt x="11" y="23"/>
                      <a:pt x="9" y="23"/>
                      <a:pt x="7" y="22"/>
                    </a:cubicBezTo>
                    <a:cubicBezTo>
                      <a:pt x="9" y="25"/>
                      <a:pt x="13" y="27"/>
                      <a:pt x="15" y="30"/>
                    </a:cubicBezTo>
                    <a:cubicBezTo>
                      <a:pt x="13" y="30"/>
                      <a:pt x="11" y="30"/>
                      <a:pt x="9" y="29"/>
                    </a:cubicBezTo>
                    <a:cubicBezTo>
                      <a:pt x="10" y="32"/>
                      <a:pt x="12" y="34"/>
                      <a:pt x="14" y="36"/>
                    </a:cubicBezTo>
                    <a:cubicBezTo>
                      <a:pt x="13" y="36"/>
                      <a:pt x="11" y="36"/>
                      <a:pt x="10" y="36"/>
                    </a:cubicBezTo>
                    <a:cubicBezTo>
                      <a:pt x="10" y="39"/>
                      <a:pt x="12" y="40"/>
                      <a:pt x="15" y="42"/>
                    </a:cubicBezTo>
                    <a:cubicBezTo>
                      <a:pt x="13" y="43"/>
                      <a:pt x="10" y="43"/>
                      <a:pt x="8" y="44"/>
                    </a:cubicBezTo>
                    <a:cubicBezTo>
                      <a:pt x="9" y="47"/>
                      <a:pt x="11" y="48"/>
                      <a:pt x="13" y="50"/>
                    </a:cubicBezTo>
                    <a:cubicBezTo>
                      <a:pt x="12" y="51"/>
                      <a:pt x="11" y="52"/>
                      <a:pt x="10" y="52"/>
                    </a:cubicBezTo>
                    <a:cubicBezTo>
                      <a:pt x="14" y="56"/>
                      <a:pt x="23" y="58"/>
                      <a:pt x="27" y="54"/>
                    </a:cubicBezTo>
                    <a:cubicBezTo>
                      <a:pt x="38" y="45"/>
                      <a:pt x="30" y="32"/>
                      <a:pt x="34" y="21"/>
                    </a:cubicBezTo>
                  </a:path>
                </a:pathLst>
              </a:cu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78" name="Freeform 1432">
                <a:extLst>
                  <a:ext uri="{FF2B5EF4-FFF2-40B4-BE49-F238E27FC236}">
                    <a16:creationId xmlns:a16="http://schemas.microsoft.com/office/drawing/2014/main" id="{0DC2DDB2-323E-A3E0-E44B-0F72BE082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" y="2767"/>
                <a:ext cx="75" cy="232"/>
              </a:xfrm>
              <a:custGeom>
                <a:avLst/>
                <a:gdLst>
                  <a:gd name="T0" fmla="*/ 50 w 30"/>
                  <a:gd name="T1" fmla="*/ 1444 h 93"/>
                  <a:gd name="T2" fmla="*/ 0 w 30"/>
                  <a:gd name="T3" fmla="*/ 1382 h 93"/>
                  <a:gd name="T4" fmla="*/ 0 w 30"/>
                  <a:gd name="T5" fmla="*/ 1382 h 93"/>
                  <a:gd name="T6" fmla="*/ 33 w 30"/>
                  <a:gd name="T7" fmla="*/ 1153 h 93"/>
                  <a:gd name="T8" fmla="*/ 113 w 30"/>
                  <a:gd name="T9" fmla="*/ 1162 h 93"/>
                  <a:gd name="T10" fmla="*/ 20 w 30"/>
                  <a:gd name="T11" fmla="*/ 916 h 93"/>
                  <a:gd name="T12" fmla="*/ 158 w 30"/>
                  <a:gd name="T13" fmla="*/ 995 h 93"/>
                  <a:gd name="T14" fmla="*/ 95 w 30"/>
                  <a:gd name="T15" fmla="*/ 821 h 93"/>
                  <a:gd name="T16" fmla="*/ 158 w 30"/>
                  <a:gd name="T17" fmla="*/ 841 h 93"/>
                  <a:gd name="T18" fmla="*/ 125 w 30"/>
                  <a:gd name="T19" fmla="*/ 728 h 93"/>
                  <a:gd name="T20" fmla="*/ 158 w 30"/>
                  <a:gd name="T21" fmla="*/ 654 h 93"/>
                  <a:gd name="T22" fmla="*/ 83 w 30"/>
                  <a:gd name="T23" fmla="*/ 529 h 93"/>
                  <a:gd name="T24" fmla="*/ 238 w 30"/>
                  <a:gd name="T25" fmla="*/ 561 h 93"/>
                  <a:gd name="T26" fmla="*/ 158 w 30"/>
                  <a:gd name="T27" fmla="*/ 387 h 93"/>
                  <a:gd name="T28" fmla="*/ 238 w 30"/>
                  <a:gd name="T29" fmla="*/ 417 h 93"/>
                  <a:gd name="T30" fmla="*/ 208 w 30"/>
                  <a:gd name="T31" fmla="*/ 292 h 93"/>
                  <a:gd name="T32" fmla="*/ 300 w 30"/>
                  <a:gd name="T33" fmla="*/ 292 h 93"/>
                  <a:gd name="T34" fmla="*/ 250 w 30"/>
                  <a:gd name="T35" fmla="*/ 155 h 93"/>
                  <a:gd name="T36" fmla="*/ 345 w 30"/>
                  <a:gd name="T37" fmla="*/ 0 h 93"/>
                  <a:gd name="T38" fmla="*/ 345 w 30"/>
                  <a:gd name="T39" fmla="*/ 0 h 93"/>
                  <a:gd name="T40" fmla="*/ 395 w 30"/>
                  <a:gd name="T41" fmla="*/ 0 h 93"/>
                  <a:gd name="T42" fmla="*/ 438 w 30"/>
                  <a:gd name="T43" fmla="*/ 125 h 93"/>
                  <a:gd name="T44" fmla="*/ 408 w 30"/>
                  <a:gd name="T45" fmla="*/ 200 h 93"/>
                  <a:gd name="T46" fmla="*/ 313 w 30"/>
                  <a:gd name="T47" fmla="*/ 511 h 93"/>
                  <a:gd name="T48" fmla="*/ 250 w 30"/>
                  <a:gd name="T49" fmla="*/ 841 h 93"/>
                  <a:gd name="T50" fmla="*/ 113 w 30"/>
                  <a:gd name="T51" fmla="*/ 1257 h 9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0" h="93">
                    <a:moveTo>
                      <a:pt x="3" y="93"/>
                    </a:moveTo>
                    <a:cubicBezTo>
                      <a:pt x="2" y="92"/>
                      <a:pt x="1" y="90"/>
                      <a:pt x="0" y="89"/>
                    </a:cubicBezTo>
                    <a:cubicBezTo>
                      <a:pt x="0" y="88"/>
                      <a:pt x="0" y="88"/>
                      <a:pt x="0" y="89"/>
                    </a:cubicBezTo>
                    <a:cubicBezTo>
                      <a:pt x="5" y="89"/>
                      <a:pt x="4" y="77"/>
                      <a:pt x="2" y="74"/>
                    </a:cubicBezTo>
                    <a:cubicBezTo>
                      <a:pt x="3" y="77"/>
                      <a:pt x="5" y="80"/>
                      <a:pt x="7" y="75"/>
                    </a:cubicBezTo>
                    <a:cubicBezTo>
                      <a:pt x="8" y="71"/>
                      <a:pt x="5" y="62"/>
                      <a:pt x="1" y="59"/>
                    </a:cubicBezTo>
                    <a:cubicBezTo>
                      <a:pt x="2" y="61"/>
                      <a:pt x="8" y="68"/>
                      <a:pt x="10" y="64"/>
                    </a:cubicBezTo>
                    <a:cubicBezTo>
                      <a:pt x="11" y="62"/>
                      <a:pt x="7" y="55"/>
                      <a:pt x="6" y="53"/>
                    </a:cubicBezTo>
                    <a:cubicBezTo>
                      <a:pt x="7" y="55"/>
                      <a:pt x="9" y="58"/>
                      <a:pt x="10" y="54"/>
                    </a:cubicBezTo>
                    <a:cubicBezTo>
                      <a:pt x="10" y="52"/>
                      <a:pt x="8" y="49"/>
                      <a:pt x="8" y="47"/>
                    </a:cubicBezTo>
                    <a:cubicBezTo>
                      <a:pt x="11" y="51"/>
                      <a:pt x="11" y="44"/>
                      <a:pt x="10" y="42"/>
                    </a:cubicBezTo>
                    <a:cubicBezTo>
                      <a:pt x="9" y="40"/>
                      <a:pt x="7" y="36"/>
                      <a:pt x="5" y="34"/>
                    </a:cubicBezTo>
                    <a:cubicBezTo>
                      <a:pt x="7" y="36"/>
                      <a:pt x="13" y="40"/>
                      <a:pt x="15" y="36"/>
                    </a:cubicBezTo>
                    <a:cubicBezTo>
                      <a:pt x="16" y="34"/>
                      <a:pt x="12" y="27"/>
                      <a:pt x="10" y="25"/>
                    </a:cubicBezTo>
                    <a:cubicBezTo>
                      <a:pt x="11" y="27"/>
                      <a:pt x="14" y="29"/>
                      <a:pt x="15" y="27"/>
                    </a:cubicBezTo>
                    <a:cubicBezTo>
                      <a:pt x="16" y="26"/>
                      <a:pt x="14" y="20"/>
                      <a:pt x="13" y="19"/>
                    </a:cubicBezTo>
                    <a:cubicBezTo>
                      <a:pt x="14" y="22"/>
                      <a:pt x="18" y="21"/>
                      <a:pt x="19" y="19"/>
                    </a:cubicBezTo>
                    <a:cubicBezTo>
                      <a:pt x="20" y="16"/>
                      <a:pt x="17" y="12"/>
                      <a:pt x="16" y="10"/>
                    </a:cubicBezTo>
                    <a:cubicBezTo>
                      <a:pt x="22" y="15"/>
                      <a:pt x="23" y="4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1"/>
                      <a:pt x="25" y="2"/>
                      <a:pt x="25" y="0"/>
                    </a:cubicBezTo>
                    <a:cubicBezTo>
                      <a:pt x="26" y="3"/>
                      <a:pt x="27" y="5"/>
                      <a:pt x="28" y="8"/>
                    </a:cubicBezTo>
                    <a:cubicBezTo>
                      <a:pt x="30" y="11"/>
                      <a:pt x="28" y="11"/>
                      <a:pt x="26" y="13"/>
                    </a:cubicBezTo>
                    <a:cubicBezTo>
                      <a:pt x="21" y="18"/>
                      <a:pt x="22" y="26"/>
                      <a:pt x="20" y="33"/>
                    </a:cubicBezTo>
                    <a:cubicBezTo>
                      <a:pt x="18" y="40"/>
                      <a:pt x="17" y="47"/>
                      <a:pt x="16" y="54"/>
                    </a:cubicBezTo>
                    <a:cubicBezTo>
                      <a:pt x="14" y="63"/>
                      <a:pt x="9" y="72"/>
                      <a:pt x="7" y="81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79" name="Freeform 1433">
                <a:extLst>
                  <a:ext uri="{FF2B5EF4-FFF2-40B4-BE49-F238E27FC236}">
                    <a16:creationId xmlns:a16="http://schemas.microsoft.com/office/drawing/2014/main" id="{A6BB20A3-04F2-B426-C118-856D0DD70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" y="2569"/>
                <a:ext cx="122" cy="178"/>
              </a:xfrm>
              <a:custGeom>
                <a:avLst/>
                <a:gdLst>
                  <a:gd name="T0" fmla="*/ 167 w 49"/>
                  <a:gd name="T1" fmla="*/ 145 h 71"/>
                  <a:gd name="T2" fmla="*/ 0 w 49"/>
                  <a:gd name="T3" fmla="*/ 0 h 71"/>
                  <a:gd name="T4" fmla="*/ 137 w 49"/>
                  <a:gd name="T5" fmla="*/ 208 h 71"/>
                  <a:gd name="T6" fmla="*/ 75 w 49"/>
                  <a:gd name="T7" fmla="*/ 175 h 71"/>
                  <a:gd name="T8" fmla="*/ 137 w 49"/>
                  <a:gd name="T9" fmla="*/ 251 h 71"/>
                  <a:gd name="T10" fmla="*/ 75 w 49"/>
                  <a:gd name="T11" fmla="*/ 301 h 71"/>
                  <a:gd name="T12" fmla="*/ 137 w 49"/>
                  <a:gd name="T13" fmla="*/ 364 h 71"/>
                  <a:gd name="T14" fmla="*/ 105 w 49"/>
                  <a:gd name="T15" fmla="*/ 426 h 71"/>
                  <a:gd name="T16" fmla="*/ 137 w 49"/>
                  <a:gd name="T17" fmla="*/ 567 h 71"/>
                  <a:gd name="T18" fmla="*/ 279 w 49"/>
                  <a:gd name="T19" fmla="*/ 709 h 71"/>
                  <a:gd name="T20" fmla="*/ 433 w 49"/>
                  <a:gd name="T21" fmla="*/ 835 h 71"/>
                  <a:gd name="T22" fmla="*/ 603 w 49"/>
                  <a:gd name="T23" fmla="*/ 975 h 71"/>
                  <a:gd name="T24" fmla="*/ 695 w 49"/>
                  <a:gd name="T25" fmla="*/ 1055 h 71"/>
                  <a:gd name="T26" fmla="*/ 757 w 49"/>
                  <a:gd name="T27" fmla="*/ 1118 h 71"/>
                  <a:gd name="T28" fmla="*/ 725 w 49"/>
                  <a:gd name="T29" fmla="*/ 1038 h 71"/>
                  <a:gd name="T30" fmla="*/ 632 w 49"/>
                  <a:gd name="T31" fmla="*/ 900 h 71"/>
                  <a:gd name="T32" fmla="*/ 403 w 49"/>
                  <a:gd name="T33" fmla="*/ 647 h 71"/>
                  <a:gd name="T34" fmla="*/ 261 w 49"/>
                  <a:gd name="T35" fmla="*/ 471 h 71"/>
                  <a:gd name="T36" fmla="*/ 199 w 49"/>
                  <a:gd name="T37" fmla="*/ 251 h 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" h="71">
                    <a:moveTo>
                      <a:pt x="11" y="9"/>
                    </a:moveTo>
                    <a:cubicBezTo>
                      <a:pt x="8" y="6"/>
                      <a:pt x="4" y="2"/>
                      <a:pt x="0" y="0"/>
                    </a:cubicBezTo>
                    <a:cubicBezTo>
                      <a:pt x="3" y="4"/>
                      <a:pt x="6" y="8"/>
                      <a:pt x="9" y="13"/>
                    </a:cubicBezTo>
                    <a:cubicBezTo>
                      <a:pt x="8" y="12"/>
                      <a:pt x="6" y="11"/>
                      <a:pt x="5" y="11"/>
                    </a:cubicBezTo>
                    <a:cubicBezTo>
                      <a:pt x="7" y="12"/>
                      <a:pt x="9" y="14"/>
                      <a:pt x="9" y="16"/>
                    </a:cubicBezTo>
                    <a:cubicBezTo>
                      <a:pt x="9" y="18"/>
                      <a:pt x="7" y="19"/>
                      <a:pt x="5" y="19"/>
                    </a:cubicBezTo>
                    <a:cubicBezTo>
                      <a:pt x="7" y="20"/>
                      <a:pt x="9" y="21"/>
                      <a:pt x="9" y="23"/>
                    </a:cubicBezTo>
                    <a:cubicBezTo>
                      <a:pt x="10" y="25"/>
                      <a:pt x="9" y="27"/>
                      <a:pt x="7" y="27"/>
                    </a:cubicBezTo>
                    <a:cubicBezTo>
                      <a:pt x="9" y="29"/>
                      <a:pt x="14" y="35"/>
                      <a:pt x="9" y="36"/>
                    </a:cubicBezTo>
                    <a:cubicBezTo>
                      <a:pt x="14" y="38"/>
                      <a:pt x="16" y="39"/>
                      <a:pt x="18" y="45"/>
                    </a:cubicBezTo>
                    <a:cubicBezTo>
                      <a:pt x="20" y="50"/>
                      <a:pt x="24" y="50"/>
                      <a:pt x="28" y="53"/>
                    </a:cubicBezTo>
                    <a:cubicBezTo>
                      <a:pt x="32" y="55"/>
                      <a:pt x="35" y="59"/>
                      <a:pt x="39" y="62"/>
                    </a:cubicBezTo>
                    <a:cubicBezTo>
                      <a:pt x="41" y="64"/>
                      <a:pt x="43" y="65"/>
                      <a:pt x="45" y="67"/>
                    </a:cubicBezTo>
                    <a:cubicBezTo>
                      <a:pt x="46" y="68"/>
                      <a:pt x="48" y="70"/>
                      <a:pt x="49" y="71"/>
                    </a:cubicBezTo>
                    <a:cubicBezTo>
                      <a:pt x="48" y="70"/>
                      <a:pt x="48" y="68"/>
                      <a:pt x="47" y="66"/>
                    </a:cubicBezTo>
                    <a:cubicBezTo>
                      <a:pt x="45" y="63"/>
                      <a:pt x="43" y="60"/>
                      <a:pt x="41" y="57"/>
                    </a:cubicBezTo>
                    <a:cubicBezTo>
                      <a:pt x="36" y="52"/>
                      <a:pt x="31" y="46"/>
                      <a:pt x="26" y="41"/>
                    </a:cubicBezTo>
                    <a:cubicBezTo>
                      <a:pt x="23" y="38"/>
                      <a:pt x="19" y="34"/>
                      <a:pt x="17" y="30"/>
                    </a:cubicBezTo>
                    <a:cubicBezTo>
                      <a:pt x="14" y="27"/>
                      <a:pt x="14" y="21"/>
                      <a:pt x="13" y="16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80" name="Freeform 1434">
                <a:extLst>
                  <a:ext uri="{FF2B5EF4-FFF2-40B4-BE49-F238E27FC236}">
                    <a16:creationId xmlns:a16="http://schemas.microsoft.com/office/drawing/2014/main" id="{362D6BD7-A123-DDB5-6957-05A73947A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" y="2917"/>
                <a:ext cx="28" cy="47"/>
              </a:xfrm>
              <a:custGeom>
                <a:avLst/>
                <a:gdLst>
                  <a:gd name="T0" fmla="*/ 0 w 11"/>
                  <a:gd name="T1" fmla="*/ 0 h 19"/>
                  <a:gd name="T2" fmla="*/ 84 w 11"/>
                  <a:gd name="T3" fmla="*/ 134 h 19"/>
                  <a:gd name="T4" fmla="*/ 181 w 11"/>
                  <a:gd name="T5" fmla="*/ 287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9">
                    <a:moveTo>
                      <a:pt x="0" y="0"/>
                    </a:moveTo>
                    <a:cubicBezTo>
                      <a:pt x="2" y="3"/>
                      <a:pt x="3" y="6"/>
                      <a:pt x="5" y="9"/>
                    </a:cubicBezTo>
                    <a:cubicBezTo>
                      <a:pt x="6" y="12"/>
                      <a:pt x="8" y="17"/>
                      <a:pt x="11" y="19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81" name="Freeform 1435">
                <a:extLst>
                  <a:ext uri="{FF2B5EF4-FFF2-40B4-BE49-F238E27FC236}">
                    <a16:creationId xmlns:a16="http://schemas.microsoft.com/office/drawing/2014/main" id="{1B42406B-8843-3EB9-B24D-FCFEFDB53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" y="2899"/>
                <a:ext cx="27" cy="40"/>
              </a:xfrm>
              <a:custGeom>
                <a:avLst/>
                <a:gdLst>
                  <a:gd name="T0" fmla="*/ 0 w 11"/>
                  <a:gd name="T1" fmla="*/ 0 h 16"/>
                  <a:gd name="T2" fmla="*/ 162 w 11"/>
                  <a:gd name="T3" fmla="*/ 25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16">
                    <a:moveTo>
                      <a:pt x="0" y="0"/>
                    </a:moveTo>
                    <a:cubicBezTo>
                      <a:pt x="2" y="5"/>
                      <a:pt x="7" y="13"/>
                      <a:pt x="11" y="16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82" name="Freeform 1436">
                <a:extLst>
                  <a:ext uri="{FF2B5EF4-FFF2-40B4-BE49-F238E27FC236}">
                    <a16:creationId xmlns:a16="http://schemas.microsoft.com/office/drawing/2014/main" id="{E5B6EFA5-047C-9295-22C3-83DC1684A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" y="2889"/>
                <a:ext cx="23" cy="35"/>
              </a:xfrm>
              <a:custGeom>
                <a:avLst/>
                <a:gdLst>
                  <a:gd name="T0" fmla="*/ 20 w 9"/>
                  <a:gd name="T1" fmla="*/ 0 h 14"/>
                  <a:gd name="T2" fmla="*/ 151 w 9"/>
                  <a:gd name="T3" fmla="*/ 22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14">
                    <a:moveTo>
                      <a:pt x="1" y="0"/>
                    </a:moveTo>
                    <a:cubicBezTo>
                      <a:pt x="0" y="1"/>
                      <a:pt x="7" y="13"/>
                      <a:pt x="9" y="14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83" name="Freeform 1437">
                <a:extLst>
                  <a:ext uri="{FF2B5EF4-FFF2-40B4-BE49-F238E27FC236}">
                    <a16:creationId xmlns:a16="http://schemas.microsoft.com/office/drawing/2014/main" id="{A9CF08BE-90D0-54BD-2F92-ED4CCCBC0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" y="2859"/>
                <a:ext cx="18" cy="38"/>
              </a:xfrm>
              <a:custGeom>
                <a:avLst/>
                <a:gdLst>
                  <a:gd name="T0" fmla="*/ 0 w 7"/>
                  <a:gd name="T1" fmla="*/ 0 h 15"/>
                  <a:gd name="T2" fmla="*/ 118 w 7"/>
                  <a:gd name="T3" fmla="*/ 243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5">
                    <a:moveTo>
                      <a:pt x="0" y="0"/>
                    </a:moveTo>
                    <a:cubicBezTo>
                      <a:pt x="1" y="4"/>
                      <a:pt x="4" y="12"/>
                      <a:pt x="7" y="15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84" name="Freeform 1438">
                <a:extLst>
                  <a:ext uri="{FF2B5EF4-FFF2-40B4-BE49-F238E27FC236}">
                    <a16:creationId xmlns:a16="http://schemas.microsoft.com/office/drawing/2014/main" id="{5DBD6235-DAD9-51E3-46EA-F6386009C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" y="2832"/>
                <a:ext cx="20" cy="50"/>
              </a:xfrm>
              <a:custGeom>
                <a:avLst/>
                <a:gdLst>
                  <a:gd name="T0" fmla="*/ 0 w 8"/>
                  <a:gd name="T1" fmla="*/ 0 h 20"/>
                  <a:gd name="T2" fmla="*/ 125 w 8"/>
                  <a:gd name="T3" fmla="*/ 313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20">
                    <a:moveTo>
                      <a:pt x="0" y="0"/>
                    </a:moveTo>
                    <a:cubicBezTo>
                      <a:pt x="1" y="6"/>
                      <a:pt x="3" y="15"/>
                      <a:pt x="8" y="20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85" name="Freeform 1439">
                <a:extLst>
                  <a:ext uri="{FF2B5EF4-FFF2-40B4-BE49-F238E27FC236}">
                    <a16:creationId xmlns:a16="http://schemas.microsoft.com/office/drawing/2014/main" id="{8442A74E-FC43-C253-29A2-AD91BD82D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" y="2822"/>
                <a:ext cx="20" cy="42"/>
              </a:xfrm>
              <a:custGeom>
                <a:avLst/>
                <a:gdLst>
                  <a:gd name="T0" fmla="*/ 20 w 8"/>
                  <a:gd name="T1" fmla="*/ 0 h 17"/>
                  <a:gd name="T2" fmla="*/ 125 w 8"/>
                  <a:gd name="T3" fmla="*/ 257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7">
                    <a:moveTo>
                      <a:pt x="1" y="0"/>
                    </a:moveTo>
                    <a:cubicBezTo>
                      <a:pt x="0" y="5"/>
                      <a:pt x="5" y="15"/>
                      <a:pt x="8" y="17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86" name="Freeform 1440">
                <a:extLst>
                  <a:ext uri="{FF2B5EF4-FFF2-40B4-BE49-F238E27FC236}">
                    <a16:creationId xmlns:a16="http://schemas.microsoft.com/office/drawing/2014/main" id="{010DAC89-C218-1EB0-59B6-D5D97588C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" y="2807"/>
                <a:ext cx="17" cy="40"/>
              </a:xfrm>
              <a:custGeom>
                <a:avLst/>
                <a:gdLst>
                  <a:gd name="T0" fmla="*/ 0 w 7"/>
                  <a:gd name="T1" fmla="*/ 0 h 16"/>
                  <a:gd name="T2" fmla="*/ 100 w 7"/>
                  <a:gd name="T3" fmla="*/ 25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6">
                    <a:moveTo>
                      <a:pt x="0" y="0"/>
                    </a:moveTo>
                    <a:cubicBezTo>
                      <a:pt x="0" y="6"/>
                      <a:pt x="5" y="11"/>
                      <a:pt x="7" y="16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87" name="Freeform 1441">
                <a:extLst>
                  <a:ext uri="{FF2B5EF4-FFF2-40B4-BE49-F238E27FC236}">
                    <a16:creationId xmlns:a16="http://schemas.microsoft.com/office/drawing/2014/main" id="{4B15BBFE-2001-A713-76B1-1D55D74BA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" y="2772"/>
                <a:ext cx="23" cy="47"/>
              </a:xfrm>
              <a:custGeom>
                <a:avLst/>
                <a:gdLst>
                  <a:gd name="T0" fmla="*/ 0 w 9"/>
                  <a:gd name="T1" fmla="*/ 0 h 19"/>
                  <a:gd name="T2" fmla="*/ 151 w 9"/>
                  <a:gd name="T3" fmla="*/ 287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cubicBezTo>
                      <a:pt x="5" y="3"/>
                      <a:pt x="8" y="13"/>
                      <a:pt x="9" y="19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88" name="Freeform 1442">
                <a:extLst>
                  <a:ext uri="{FF2B5EF4-FFF2-40B4-BE49-F238E27FC236}">
                    <a16:creationId xmlns:a16="http://schemas.microsoft.com/office/drawing/2014/main" id="{8D7AD920-6F52-A4B8-4FA5-17FA091AA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2762"/>
                <a:ext cx="17" cy="35"/>
              </a:xfrm>
              <a:custGeom>
                <a:avLst/>
                <a:gdLst>
                  <a:gd name="T0" fmla="*/ 0 w 7"/>
                  <a:gd name="T1" fmla="*/ 0 h 14"/>
                  <a:gd name="T2" fmla="*/ 100 w 7"/>
                  <a:gd name="T3" fmla="*/ 22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cubicBezTo>
                      <a:pt x="3" y="4"/>
                      <a:pt x="5" y="9"/>
                      <a:pt x="7" y="14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89" name="Freeform 1443">
                <a:extLst>
                  <a:ext uri="{FF2B5EF4-FFF2-40B4-BE49-F238E27FC236}">
                    <a16:creationId xmlns:a16="http://schemas.microsoft.com/office/drawing/2014/main" id="{C135291C-FA73-2864-58E2-489091A26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" y="2777"/>
                <a:ext cx="18" cy="42"/>
              </a:xfrm>
              <a:custGeom>
                <a:avLst/>
                <a:gdLst>
                  <a:gd name="T0" fmla="*/ 0 w 7"/>
                  <a:gd name="T1" fmla="*/ 0 h 17"/>
                  <a:gd name="T2" fmla="*/ 118 w 7"/>
                  <a:gd name="T3" fmla="*/ 257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7">
                    <a:moveTo>
                      <a:pt x="0" y="0"/>
                    </a:moveTo>
                    <a:cubicBezTo>
                      <a:pt x="2" y="6"/>
                      <a:pt x="3" y="13"/>
                      <a:pt x="7" y="17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90" name="Freeform 1444">
                <a:extLst>
                  <a:ext uri="{FF2B5EF4-FFF2-40B4-BE49-F238E27FC236}">
                    <a16:creationId xmlns:a16="http://schemas.microsoft.com/office/drawing/2014/main" id="{569DBA12-4C71-F167-9BE3-A03678CAE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" y="2619"/>
                <a:ext cx="30" cy="38"/>
              </a:xfrm>
              <a:custGeom>
                <a:avLst/>
                <a:gdLst>
                  <a:gd name="T0" fmla="*/ 0 w 12"/>
                  <a:gd name="T1" fmla="*/ 0 h 15"/>
                  <a:gd name="T2" fmla="*/ 188 w 12"/>
                  <a:gd name="T3" fmla="*/ 243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5">
                    <a:moveTo>
                      <a:pt x="0" y="0"/>
                    </a:moveTo>
                    <a:cubicBezTo>
                      <a:pt x="2" y="6"/>
                      <a:pt x="7" y="13"/>
                      <a:pt x="12" y="15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91" name="Freeform 1445">
                <a:extLst>
                  <a:ext uri="{FF2B5EF4-FFF2-40B4-BE49-F238E27FC236}">
                    <a16:creationId xmlns:a16="http://schemas.microsoft.com/office/drawing/2014/main" id="{5C4ECF39-6209-2203-BD15-EAED9EE8C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" y="2602"/>
                <a:ext cx="25" cy="30"/>
              </a:xfrm>
              <a:custGeom>
                <a:avLst/>
                <a:gdLst>
                  <a:gd name="T0" fmla="*/ 20 w 10"/>
                  <a:gd name="T1" fmla="*/ 0 h 12"/>
                  <a:gd name="T2" fmla="*/ 158 w 10"/>
                  <a:gd name="T3" fmla="*/ 188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2">
                    <a:moveTo>
                      <a:pt x="1" y="0"/>
                    </a:moveTo>
                    <a:cubicBezTo>
                      <a:pt x="0" y="4"/>
                      <a:pt x="7" y="10"/>
                      <a:pt x="10" y="12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92" name="Freeform 1446">
                <a:extLst>
                  <a:ext uri="{FF2B5EF4-FFF2-40B4-BE49-F238E27FC236}">
                    <a16:creationId xmlns:a16="http://schemas.microsoft.com/office/drawing/2014/main" id="{180D080D-3BAC-DF95-5095-5518A44AF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" y="2562"/>
                <a:ext cx="25" cy="47"/>
              </a:xfrm>
              <a:custGeom>
                <a:avLst/>
                <a:gdLst>
                  <a:gd name="T0" fmla="*/ 0 w 10"/>
                  <a:gd name="T1" fmla="*/ 0 h 19"/>
                  <a:gd name="T2" fmla="*/ 158 w 10"/>
                  <a:gd name="T3" fmla="*/ 287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9">
                    <a:moveTo>
                      <a:pt x="0" y="0"/>
                    </a:moveTo>
                    <a:cubicBezTo>
                      <a:pt x="1" y="7"/>
                      <a:pt x="6" y="14"/>
                      <a:pt x="10" y="19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93" name="Freeform 1447">
                <a:extLst>
                  <a:ext uri="{FF2B5EF4-FFF2-40B4-BE49-F238E27FC236}">
                    <a16:creationId xmlns:a16="http://schemas.microsoft.com/office/drawing/2014/main" id="{03C5CC9E-5FAC-A44A-7EAA-C38468C30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" y="2649"/>
                <a:ext cx="35" cy="25"/>
              </a:xfrm>
              <a:custGeom>
                <a:avLst/>
                <a:gdLst>
                  <a:gd name="T0" fmla="*/ 0 w 14"/>
                  <a:gd name="T1" fmla="*/ 0 h 10"/>
                  <a:gd name="T2" fmla="*/ 220 w 14"/>
                  <a:gd name="T3" fmla="*/ 15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cubicBezTo>
                      <a:pt x="6" y="0"/>
                      <a:pt x="11" y="6"/>
                      <a:pt x="14" y="10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94" name="Freeform 1448">
                <a:extLst>
                  <a:ext uri="{FF2B5EF4-FFF2-40B4-BE49-F238E27FC236}">
                    <a16:creationId xmlns:a16="http://schemas.microsoft.com/office/drawing/2014/main" id="{79BEAA3E-00CE-4E32-0CA8-354CFDD86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" y="2659"/>
                <a:ext cx="48" cy="28"/>
              </a:xfrm>
              <a:custGeom>
                <a:avLst/>
                <a:gdLst>
                  <a:gd name="T0" fmla="*/ 0 w 19"/>
                  <a:gd name="T1" fmla="*/ 0 h 11"/>
                  <a:gd name="T2" fmla="*/ 96 w 19"/>
                  <a:gd name="T3" fmla="*/ 51 h 11"/>
                  <a:gd name="T4" fmla="*/ 306 w 19"/>
                  <a:gd name="T5" fmla="*/ 181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0" y="0"/>
                    </a:moveTo>
                    <a:cubicBezTo>
                      <a:pt x="2" y="2"/>
                      <a:pt x="4" y="2"/>
                      <a:pt x="6" y="3"/>
                    </a:cubicBezTo>
                    <a:cubicBezTo>
                      <a:pt x="11" y="5"/>
                      <a:pt x="15" y="8"/>
                      <a:pt x="19" y="11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95" name="Freeform 1449">
                <a:extLst>
                  <a:ext uri="{FF2B5EF4-FFF2-40B4-BE49-F238E27FC236}">
                    <a16:creationId xmlns:a16="http://schemas.microsoft.com/office/drawing/2014/main" id="{A8DCE780-FD24-5516-6AF9-7C97EC78D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2682"/>
                <a:ext cx="65" cy="27"/>
              </a:xfrm>
              <a:custGeom>
                <a:avLst/>
                <a:gdLst>
                  <a:gd name="T0" fmla="*/ 0 w 26"/>
                  <a:gd name="T1" fmla="*/ 0 h 11"/>
                  <a:gd name="T2" fmla="*/ 408 w 26"/>
                  <a:gd name="T3" fmla="*/ 162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11">
                    <a:moveTo>
                      <a:pt x="0" y="0"/>
                    </a:moveTo>
                    <a:cubicBezTo>
                      <a:pt x="9" y="0"/>
                      <a:pt x="18" y="5"/>
                      <a:pt x="26" y="11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96" name="Freeform 1450">
                <a:extLst>
                  <a:ext uri="{FF2B5EF4-FFF2-40B4-BE49-F238E27FC236}">
                    <a16:creationId xmlns:a16="http://schemas.microsoft.com/office/drawing/2014/main" id="{9EFFEAEE-5783-8693-455E-1FC1D16E5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" y="2914"/>
                <a:ext cx="30" cy="63"/>
              </a:xfrm>
              <a:custGeom>
                <a:avLst/>
                <a:gdLst>
                  <a:gd name="T0" fmla="*/ 0 w 12"/>
                  <a:gd name="T1" fmla="*/ 0 h 25"/>
                  <a:gd name="T2" fmla="*/ 188 w 12"/>
                  <a:gd name="T3" fmla="*/ 401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25">
                    <a:moveTo>
                      <a:pt x="0" y="0"/>
                    </a:moveTo>
                    <a:cubicBezTo>
                      <a:pt x="0" y="8"/>
                      <a:pt x="6" y="20"/>
                      <a:pt x="12" y="25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97" name="Freeform 1451">
                <a:extLst>
                  <a:ext uri="{FF2B5EF4-FFF2-40B4-BE49-F238E27FC236}">
                    <a16:creationId xmlns:a16="http://schemas.microsoft.com/office/drawing/2014/main" id="{E41A4B28-1AB2-E2E4-7DC0-6D526DBA6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" y="2742"/>
                <a:ext cx="30" cy="57"/>
              </a:xfrm>
              <a:custGeom>
                <a:avLst/>
                <a:gdLst>
                  <a:gd name="T0" fmla="*/ 20 w 12"/>
                  <a:gd name="T1" fmla="*/ 0 h 23"/>
                  <a:gd name="T2" fmla="*/ 188 w 12"/>
                  <a:gd name="T3" fmla="*/ 349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23">
                    <a:moveTo>
                      <a:pt x="1" y="0"/>
                    </a:moveTo>
                    <a:cubicBezTo>
                      <a:pt x="0" y="8"/>
                      <a:pt x="7" y="18"/>
                      <a:pt x="12" y="23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98" name="Oval 1452">
                <a:extLst>
                  <a:ext uri="{FF2B5EF4-FFF2-40B4-BE49-F238E27FC236}">
                    <a16:creationId xmlns:a16="http://schemas.microsoft.com/office/drawing/2014/main" id="{09150968-38C9-BE6C-DD4C-06856D8F6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6" y="3102"/>
                <a:ext cx="15" cy="15"/>
              </a:xfrm>
              <a:prstGeom prst="ellipse">
                <a:avLst/>
              </a:prstGeom>
              <a:solidFill>
                <a:srgbClr val="F0C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9" name="Oval 1453">
                <a:extLst>
                  <a:ext uri="{FF2B5EF4-FFF2-40B4-BE49-F238E27FC236}">
                    <a16:creationId xmlns:a16="http://schemas.microsoft.com/office/drawing/2014/main" id="{C38319AC-1F08-3552-D6DC-98D9188F3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1" y="3147"/>
                <a:ext cx="15" cy="15"/>
              </a:xfrm>
              <a:prstGeom prst="ellipse">
                <a:avLst/>
              </a:prstGeom>
              <a:solidFill>
                <a:srgbClr val="F0C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0" name="Oval 1454">
                <a:extLst>
                  <a:ext uri="{FF2B5EF4-FFF2-40B4-BE49-F238E27FC236}">
                    <a16:creationId xmlns:a16="http://schemas.microsoft.com/office/drawing/2014/main" id="{9B1CA79E-771F-7E25-B0D9-CCB2917F2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" y="3189"/>
                <a:ext cx="17" cy="15"/>
              </a:xfrm>
              <a:prstGeom prst="ellipse">
                <a:avLst/>
              </a:prstGeom>
              <a:solidFill>
                <a:srgbClr val="F0C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1" name="Oval 1455">
                <a:extLst>
                  <a:ext uri="{FF2B5EF4-FFF2-40B4-BE49-F238E27FC236}">
                    <a16:creationId xmlns:a16="http://schemas.microsoft.com/office/drawing/2014/main" id="{EF167B73-2D46-792A-E904-859A4FE4D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8" y="3229"/>
                <a:ext cx="18" cy="15"/>
              </a:xfrm>
              <a:prstGeom prst="ellipse">
                <a:avLst/>
              </a:prstGeom>
              <a:solidFill>
                <a:srgbClr val="F0C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2" name="Oval 1456">
                <a:extLst>
                  <a:ext uri="{FF2B5EF4-FFF2-40B4-BE49-F238E27FC236}">
                    <a16:creationId xmlns:a16="http://schemas.microsoft.com/office/drawing/2014/main" id="{83D6E2BA-7F0E-2F38-6233-5447D7BF9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3269"/>
                <a:ext cx="18" cy="15"/>
              </a:xfrm>
              <a:prstGeom prst="ellipse">
                <a:avLst/>
              </a:prstGeom>
              <a:solidFill>
                <a:srgbClr val="F0C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3" name="Oval 1457">
                <a:extLst>
                  <a:ext uri="{FF2B5EF4-FFF2-40B4-BE49-F238E27FC236}">
                    <a16:creationId xmlns:a16="http://schemas.microsoft.com/office/drawing/2014/main" id="{9181F01F-6AC4-69E4-3F74-8B9EC74E9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6" y="3294"/>
                <a:ext cx="15" cy="18"/>
              </a:xfrm>
              <a:prstGeom prst="ellipse">
                <a:avLst/>
              </a:prstGeom>
              <a:solidFill>
                <a:srgbClr val="FC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4" name="Oval 1458">
                <a:extLst>
                  <a:ext uri="{FF2B5EF4-FFF2-40B4-BE49-F238E27FC236}">
                    <a16:creationId xmlns:a16="http://schemas.microsoft.com/office/drawing/2014/main" id="{CDB7B91C-A707-B8FA-0B88-0265C3692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1" y="3312"/>
                <a:ext cx="15" cy="17"/>
              </a:xfrm>
              <a:prstGeom prst="ellipse">
                <a:avLst/>
              </a:prstGeom>
              <a:solidFill>
                <a:srgbClr val="FC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5" name="Oval 1459">
                <a:extLst>
                  <a:ext uri="{FF2B5EF4-FFF2-40B4-BE49-F238E27FC236}">
                    <a16:creationId xmlns:a16="http://schemas.microsoft.com/office/drawing/2014/main" id="{AA4C2014-A92C-4D49-5138-493FC05B9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6" y="3332"/>
                <a:ext cx="15" cy="15"/>
              </a:xfrm>
              <a:prstGeom prst="ellipse">
                <a:avLst/>
              </a:prstGeom>
              <a:solidFill>
                <a:srgbClr val="F0C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6" name="Oval 1460">
                <a:extLst>
                  <a:ext uri="{FF2B5EF4-FFF2-40B4-BE49-F238E27FC236}">
                    <a16:creationId xmlns:a16="http://schemas.microsoft.com/office/drawing/2014/main" id="{535387B7-F144-7010-42D7-4E8047990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6" y="3354"/>
                <a:ext cx="15" cy="18"/>
              </a:xfrm>
              <a:prstGeom prst="ellipse">
                <a:avLst/>
              </a:prstGeom>
              <a:solidFill>
                <a:srgbClr val="E9A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7" name="Oval 1461">
                <a:extLst>
                  <a:ext uri="{FF2B5EF4-FFF2-40B4-BE49-F238E27FC236}">
                    <a16:creationId xmlns:a16="http://schemas.microsoft.com/office/drawing/2014/main" id="{E2C7CE42-2A99-A225-1E50-4772CDFFF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3" y="3167"/>
                <a:ext cx="15" cy="15"/>
              </a:xfrm>
              <a:prstGeom prst="ellipse">
                <a:avLst/>
              </a:prstGeom>
              <a:solidFill>
                <a:srgbClr val="F0C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8" name="Oval 1462">
                <a:extLst>
                  <a:ext uri="{FF2B5EF4-FFF2-40B4-BE49-F238E27FC236}">
                    <a16:creationId xmlns:a16="http://schemas.microsoft.com/office/drawing/2014/main" id="{21CA5816-13A7-9244-DE96-9E6C4A30B5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" y="3102"/>
                <a:ext cx="15" cy="15"/>
              </a:xfrm>
              <a:prstGeom prst="ellipse">
                <a:avLst/>
              </a:prstGeom>
              <a:solidFill>
                <a:srgbClr val="FC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9" name="Oval 1463">
                <a:extLst>
                  <a:ext uri="{FF2B5EF4-FFF2-40B4-BE49-F238E27FC236}">
                    <a16:creationId xmlns:a16="http://schemas.microsoft.com/office/drawing/2014/main" id="{58373F54-EB65-DA61-A481-E300A0E84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3" y="3022"/>
                <a:ext cx="15" cy="15"/>
              </a:xfrm>
              <a:prstGeom prst="ellipse">
                <a:avLst/>
              </a:prstGeom>
              <a:solidFill>
                <a:srgbClr val="FC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0" name="Oval 1464">
                <a:extLst>
                  <a:ext uri="{FF2B5EF4-FFF2-40B4-BE49-F238E27FC236}">
                    <a16:creationId xmlns:a16="http://schemas.microsoft.com/office/drawing/2014/main" id="{A25F4E6D-54AF-CD43-EDDC-EE9333398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1" y="3057"/>
                <a:ext cx="15" cy="15"/>
              </a:xfrm>
              <a:prstGeom prst="ellipse">
                <a:avLst/>
              </a:prstGeom>
              <a:solidFill>
                <a:srgbClr val="FC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1" name="Oval 1465">
                <a:extLst>
                  <a:ext uri="{FF2B5EF4-FFF2-40B4-BE49-F238E27FC236}">
                    <a16:creationId xmlns:a16="http://schemas.microsoft.com/office/drawing/2014/main" id="{07F6C151-451B-0443-0734-D06172128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3" y="3022"/>
                <a:ext cx="15" cy="15"/>
              </a:xfrm>
              <a:prstGeom prst="ellipse">
                <a:avLst/>
              </a:prstGeom>
              <a:solidFill>
                <a:srgbClr val="E9A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2" name="Oval 1466">
                <a:extLst>
                  <a:ext uri="{FF2B5EF4-FFF2-40B4-BE49-F238E27FC236}">
                    <a16:creationId xmlns:a16="http://schemas.microsoft.com/office/drawing/2014/main" id="{2D859EB1-B4FB-47AA-BE26-856C8A834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2992"/>
                <a:ext cx="18" cy="15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3" name="Oval 1467">
                <a:extLst>
                  <a:ext uri="{FF2B5EF4-FFF2-40B4-BE49-F238E27FC236}">
                    <a16:creationId xmlns:a16="http://schemas.microsoft.com/office/drawing/2014/main" id="{DAAC578D-EDB0-456D-FB86-D89B9E6F0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" y="3047"/>
                <a:ext cx="17" cy="15"/>
              </a:xfrm>
              <a:prstGeom prst="ellipse">
                <a:avLst/>
              </a:prstGeom>
              <a:solidFill>
                <a:srgbClr val="E9A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4" name="Oval 1468">
                <a:extLst>
                  <a:ext uri="{FF2B5EF4-FFF2-40B4-BE49-F238E27FC236}">
                    <a16:creationId xmlns:a16="http://schemas.microsoft.com/office/drawing/2014/main" id="{B8F42267-C4EA-D810-B6BA-B66A73007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6" y="3089"/>
                <a:ext cx="12" cy="13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5" name="Oval 1469">
                <a:extLst>
                  <a:ext uri="{FF2B5EF4-FFF2-40B4-BE49-F238E27FC236}">
                    <a16:creationId xmlns:a16="http://schemas.microsoft.com/office/drawing/2014/main" id="{90C6AD10-1A67-B210-623B-40F2B8906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8" y="3129"/>
                <a:ext cx="10" cy="10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6" name="Oval 1470">
                <a:extLst>
                  <a:ext uri="{FF2B5EF4-FFF2-40B4-BE49-F238E27FC236}">
                    <a16:creationId xmlns:a16="http://schemas.microsoft.com/office/drawing/2014/main" id="{9E00659B-A4BC-CC1E-3040-B0267A598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6" y="3142"/>
                <a:ext cx="10" cy="12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7" name="Oval 1471">
                <a:extLst>
                  <a:ext uri="{FF2B5EF4-FFF2-40B4-BE49-F238E27FC236}">
                    <a16:creationId xmlns:a16="http://schemas.microsoft.com/office/drawing/2014/main" id="{7F330D0A-27E0-BA77-BE43-4EB082B5DC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3" y="3157"/>
                <a:ext cx="10" cy="12"/>
              </a:xfrm>
              <a:prstGeom prst="ellipse">
                <a:avLst/>
              </a:prstGeom>
              <a:solidFill>
                <a:srgbClr val="E9A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8" name="Oval 1472">
                <a:extLst>
                  <a:ext uri="{FF2B5EF4-FFF2-40B4-BE49-F238E27FC236}">
                    <a16:creationId xmlns:a16="http://schemas.microsoft.com/office/drawing/2014/main" id="{555991FB-907D-8B92-8787-E09C3FBB0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8" y="3189"/>
                <a:ext cx="13" cy="10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9" name="Oval 1473">
                <a:extLst>
                  <a:ext uri="{FF2B5EF4-FFF2-40B4-BE49-F238E27FC236}">
                    <a16:creationId xmlns:a16="http://schemas.microsoft.com/office/drawing/2014/main" id="{B84840B1-95D4-28BE-07E9-E657052DF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1" y="3207"/>
                <a:ext cx="10" cy="10"/>
              </a:xfrm>
              <a:prstGeom prst="ellipse">
                <a:avLst/>
              </a:prstGeom>
              <a:solidFill>
                <a:srgbClr val="E9A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20" name="Oval 1474">
                <a:extLst>
                  <a:ext uri="{FF2B5EF4-FFF2-40B4-BE49-F238E27FC236}">
                    <a16:creationId xmlns:a16="http://schemas.microsoft.com/office/drawing/2014/main" id="{19F63E76-113B-37F0-1681-3A11ACB53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" y="3212"/>
                <a:ext cx="12" cy="12"/>
              </a:xfrm>
              <a:prstGeom prst="ellipse">
                <a:avLst/>
              </a:prstGeom>
              <a:solidFill>
                <a:srgbClr val="F0C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21" name="Oval 1475">
                <a:extLst>
                  <a:ext uri="{FF2B5EF4-FFF2-40B4-BE49-F238E27FC236}">
                    <a16:creationId xmlns:a16="http://schemas.microsoft.com/office/drawing/2014/main" id="{E1CDDD30-D0F4-461D-E648-0FCAB1B69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1" y="3199"/>
                <a:ext cx="12" cy="10"/>
              </a:xfrm>
              <a:prstGeom prst="ellipse">
                <a:avLst/>
              </a:prstGeom>
              <a:solidFill>
                <a:srgbClr val="FC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22" name="Oval 1476">
                <a:extLst>
                  <a:ext uri="{FF2B5EF4-FFF2-40B4-BE49-F238E27FC236}">
                    <a16:creationId xmlns:a16="http://schemas.microsoft.com/office/drawing/2014/main" id="{331F536D-BA2E-5D6A-109B-BCA35A751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6" y="3172"/>
                <a:ext cx="12" cy="12"/>
              </a:xfrm>
              <a:prstGeom prst="ellipse">
                <a:avLst/>
              </a:prstGeom>
              <a:solidFill>
                <a:srgbClr val="F0C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23" name="Oval 1477">
                <a:extLst>
                  <a:ext uri="{FF2B5EF4-FFF2-40B4-BE49-F238E27FC236}">
                    <a16:creationId xmlns:a16="http://schemas.microsoft.com/office/drawing/2014/main" id="{61260957-44DD-BF2B-B4D3-A438CEF71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" y="3129"/>
                <a:ext cx="10" cy="10"/>
              </a:xfrm>
              <a:prstGeom prst="ellipse">
                <a:avLst/>
              </a:prstGeom>
              <a:solidFill>
                <a:srgbClr val="FC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24" name="Oval 1478">
                <a:extLst>
                  <a:ext uri="{FF2B5EF4-FFF2-40B4-BE49-F238E27FC236}">
                    <a16:creationId xmlns:a16="http://schemas.microsoft.com/office/drawing/2014/main" id="{12F4F6F7-B0F0-86D9-47C1-9D8FCAF0D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6" y="3122"/>
                <a:ext cx="12" cy="10"/>
              </a:xfrm>
              <a:prstGeom prst="ellipse">
                <a:avLst/>
              </a:prstGeom>
              <a:solidFill>
                <a:srgbClr val="F0C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25" name="Oval 1479">
                <a:extLst>
                  <a:ext uri="{FF2B5EF4-FFF2-40B4-BE49-F238E27FC236}">
                    <a16:creationId xmlns:a16="http://schemas.microsoft.com/office/drawing/2014/main" id="{D804A62B-E620-3BE5-9143-7DE30E345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6" y="3069"/>
                <a:ext cx="12" cy="13"/>
              </a:xfrm>
              <a:prstGeom prst="ellipse">
                <a:avLst/>
              </a:prstGeom>
              <a:solidFill>
                <a:srgbClr val="F0C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26" name="Oval 1480">
                <a:extLst>
                  <a:ext uri="{FF2B5EF4-FFF2-40B4-BE49-F238E27FC236}">
                    <a16:creationId xmlns:a16="http://schemas.microsoft.com/office/drawing/2014/main" id="{E683FA4B-BA44-58B0-FBD3-0D7F3E274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8" y="3082"/>
                <a:ext cx="10" cy="12"/>
              </a:xfrm>
              <a:prstGeom prst="ellipse">
                <a:avLst/>
              </a:prstGeom>
              <a:solidFill>
                <a:srgbClr val="FC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27" name="Oval 1481">
                <a:extLst>
                  <a:ext uri="{FF2B5EF4-FFF2-40B4-BE49-F238E27FC236}">
                    <a16:creationId xmlns:a16="http://schemas.microsoft.com/office/drawing/2014/main" id="{7904F3B1-008D-03F8-D164-B943631BB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" y="3082"/>
                <a:ext cx="10" cy="10"/>
              </a:xfrm>
              <a:prstGeom prst="ellipse">
                <a:avLst/>
              </a:prstGeom>
              <a:solidFill>
                <a:srgbClr val="FC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28" name="Oval 1482">
                <a:extLst>
                  <a:ext uri="{FF2B5EF4-FFF2-40B4-BE49-F238E27FC236}">
                    <a16:creationId xmlns:a16="http://schemas.microsoft.com/office/drawing/2014/main" id="{4351638B-42A3-6B23-D625-17D1E8BC66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8" y="3042"/>
                <a:ext cx="13" cy="10"/>
              </a:xfrm>
              <a:prstGeom prst="ellipse">
                <a:avLst/>
              </a:prstGeom>
              <a:solidFill>
                <a:srgbClr val="FC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29" name="Oval 1483">
                <a:extLst>
                  <a:ext uri="{FF2B5EF4-FFF2-40B4-BE49-F238E27FC236}">
                    <a16:creationId xmlns:a16="http://schemas.microsoft.com/office/drawing/2014/main" id="{056D832D-B1E3-4EF9-048B-9D92D352A1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" y="2997"/>
                <a:ext cx="12" cy="12"/>
              </a:xfrm>
              <a:prstGeom prst="ellipse">
                <a:avLst/>
              </a:prstGeom>
              <a:solidFill>
                <a:srgbClr val="FC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30" name="Oval 1484">
                <a:extLst>
                  <a:ext uri="{FF2B5EF4-FFF2-40B4-BE49-F238E27FC236}">
                    <a16:creationId xmlns:a16="http://schemas.microsoft.com/office/drawing/2014/main" id="{615CCB27-16DD-2ED3-1E16-066FF76B5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987"/>
                <a:ext cx="10" cy="12"/>
              </a:xfrm>
              <a:prstGeom prst="ellipse">
                <a:avLst/>
              </a:prstGeom>
              <a:solidFill>
                <a:srgbClr val="E9A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31" name="Oval 1485">
                <a:extLst>
                  <a:ext uri="{FF2B5EF4-FFF2-40B4-BE49-F238E27FC236}">
                    <a16:creationId xmlns:a16="http://schemas.microsoft.com/office/drawing/2014/main" id="{2B229257-9274-BFE1-583A-773F31664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8" y="3004"/>
                <a:ext cx="10" cy="13"/>
              </a:xfrm>
              <a:prstGeom prst="ellipse">
                <a:avLst/>
              </a:prstGeom>
              <a:solidFill>
                <a:srgbClr val="E9A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32" name="Oval 1486">
                <a:extLst>
                  <a:ext uri="{FF2B5EF4-FFF2-40B4-BE49-F238E27FC236}">
                    <a16:creationId xmlns:a16="http://schemas.microsoft.com/office/drawing/2014/main" id="{570C2B48-699E-68EF-2434-77FE13CEE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" y="3017"/>
                <a:ext cx="10" cy="10"/>
              </a:xfrm>
              <a:prstGeom prst="ellipse">
                <a:avLst/>
              </a:prstGeom>
              <a:solidFill>
                <a:srgbClr val="FC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33" name="Oval 1487">
                <a:extLst>
                  <a:ext uri="{FF2B5EF4-FFF2-40B4-BE49-F238E27FC236}">
                    <a16:creationId xmlns:a16="http://schemas.microsoft.com/office/drawing/2014/main" id="{0DD78A6C-5C95-8DFA-3F37-B4599085F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3" y="3029"/>
                <a:ext cx="10" cy="10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34" name="Oval 1488">
                <a:extLst>
                  <a:ext uri="{FF2B5EF4-FFF2-40B4-BE49-F238E27FC236}">
                    <a16:creationId xmlns:a16="http://schemas.microsoft.com/office/drawing/2014/main" id="{046CEB06-67D5-E1CE-3F75-33B900CA6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3052"/>
                <a:ext cx="10" cy="10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35" name="Oval 1489">
                <a:extLst>
                  <a:ext uri="{FF2B5EF4-FFF2-40B4-BE49-F238E27FC236}">
                    <a16:creationId xmlns:a16="http://schemas.microsoft.com/office/drawing/2014/main" id="{7CD6EE6F-331D-B488-C1B5-F4A748716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3077"/>
                <a:ext cx="10" cy="12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36" name="Oval 1490">
                <a:extLst>
                  <a:ext uri="{FF2B5EF4-FFF2-40B4-BE49-F238E27FC236}">
                    <a16:creationId xmlns:a16="http://schemas.microsoft.com/office/drawing/2014/main" id="{0ACD9341-8DD1-E471-2D2F-C837F1EA4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3" y="3142"/>
                <a:ext cx="13" cy="10"/>
              </a:xfrm>
              <a:prstGeom prst="ellipse">
                <a:avLst/>
              </a:prstGeom>
              <a:solidFill>
                <a:srgbClr val="E9A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37" name="Oval 1491">
                <a:extLst>
                  <a:ext uri="{FF2B5EF4-FFF2-40B4-BE49-F238E27FC236}">
                    <a16:creationId xmlns:a16="http://schemas.microsoft.com/office/drawing/2014/main" id="{FA608465-1067-4DCE-F266-9618C1F7F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6" y="3264"/>
                <a:ext cx="12" cy="10"/>
              </a:xfrm>
              <a:prstGeom prst="ellipse">
                <a:avLst/>
              </a:prstGeom>
              <a:solidFill>
                <a:srgbClr val="FC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38" name="Oval 1492">
                <a:extLst>
                  <a:ext uri="{FF2B5EF4-FFF2-40B4-BE49-F238E27FC236}">
                    <a16:creationId xmlns:a16="http://schemas.microsoft.com/office/drawing/2014/main" id="{BF6C0826-4C29-FD64-648B-6522B2831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1" y="3247"/>
                <a:ext cx="12" cy="10"/>
              </a:xfrm>
              <a:prstGeom prst="ellipse">
                <a:avLst/>
              </a:prstGeom>
              <a:solidFill>
                <a:srgbClr val="F0C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39" name="Oval 1493">
                <a:extLst>
                  <a:ext uri="{FF2B5EF4-FFF2-40B4-BE49-F238E27FC236}">
                    <a16:creationId xmlns:a16="http://schemas.microsoft.com/office/drawing/2014/main" id="{F42746B8-82AE-1214-CA80-26A74A204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267"/>
                <a:ext cx="12" cy="10"/>
              </a:xfrm>
              <a:prstGeom prst="ellipse">
                <a:avLst/>
              </a:prstGeom>
              <a:solidFill>
                <a:srgbClr val="E9A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0" name="Oval 1494">
                <a:extLst>
                  <a:ext uri="{FF2B5EF4-FFF2-40B4-BE49-F238E27FC236}">
                    <a16:creationId xmlns:a16="http://schemas.microsoft.com/office/drawing/2014/main" id="{A4F65702-2DB5-9506-5C1C-C4F0AF4EE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3" y="3284"/>
                <a:ext cx="13" cy="10"/>
              </a:xfrm>
              <a:prstGeom prst="ellipse">
                <a:avLst/>
              </a:prstGeom>
              <a:solidFill>
                <a:srgbClr val="F0C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1" name="Oval 1495">
                <a:extLst>
                  <a:ext uri="{FF2B5EF4-FFF2-40B4-BE49-F238E27FC236}">
                    <a16:creationId xmlns:a16="http://schemas.microsoft.com/office/drawing/2014/main" id="{92DE4280-94C0-732F-05F0-F5515A4C9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8" y="3307"/>
                <a:ext cx="13" cy="12"/>
              </a:xfrm>
              <a:prstGeom prst="ellipse">
                <a:avLst/>
              </a:prstGeom>
              <a:solidFill>
                <a:srgbClr val="E9A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2" name="Oval 1496">
                <a:extLst>
                  <a:ext uri="{FF2B5EF4-FFF2-40B4-BE49-F238E27FC236}">
                    <a16:creationId xmlns:a16="http://schemas.microsoft.com/office/drawing/2014/main" id="{3B464E2A-E0B7-9347-20A1-C540F20FB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8" y="3354"/>
                <a:ext cx="10" cy="13"/>
              </a:xfrm>
              <a:prstGeom prst="ellipse">
                <a:avLst/>
              </a:prstGeom>
              <a:solidFill>
                <a:srgbClr val="FC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3" name="Oval 1497">
                <a:extLst>
                  <a:ext uri="{FF2B5EF4-FFF2-40B4-BE49-F238E27FC236}">
                    <a16:creationId xmlns:a16="http://schemas.microsoft.com/office/drawing/2014/main" id="{F4363115-2CA8-BF01-63E7-5D71EC41A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8" y="3377"/>
                <a:ext cx="13" cy="12"/>
              </a:xfrm>
              <a:prstGeom prst="ellipse">
                <a:avLst/>
              </a:prstGeom>
              <a:solidFill>
                <a:srgbClr val="E9A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4" name="Oval 1498">
                <a:extLst>
                  <a:ext uri="{FF2B5EF4-FFF2-40B4-BE49-F238E27FC236}">
                    <a16:creationId xmlns:a16="http://schemas.microsoft.com/office/drawing/2014/main" id="{53EF8C3B-4C66-66F9-98C7-764E703AF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3374"/>
                <a:ext cx="13" cy="13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5" name="Oval 1499">
                <a:extLst>
                  <a:ext uri="{FF2B5EF4-FFF2-40B4-BE49-F238E27FC236}">
                    <a16:creationId xmlns:a16="http://schemas.microsoft.com/office/drawing/2014/main" id="{4453A9C2-BF62-7EDD-CDC2-A884EDC44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3" y="3337"/>
                <a:ext cx="10" cy="12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6" name="Oval 1500">
                <a:extLst>
                  <a:ext uri="{FF2B5EF4-FFF2-40B4-BE49-F238E27FC236}">
                    <a16:creationId xmlns:a16="http://schemas.microsoft.com/office/drawing/2014/main" id="{75320BC6-36B4-566B-6EB9-975964764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3" y="3374"/>
                <a:ext cx="13" cy="13"/>
              </a:xfrm>
              <a:prstGeom prst="ellipse">
                <a:avLst/>
              </a:prstGeom>
              <a:solidFill>
                <a:srgbClr val="FC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7" name="Oval 1501">
                <a:extLst>
                  <a:ext uri="{FF2B5EF4-FFF2-40B4-BE49-F238E27FC236}">
                    <a16:creationId xmlns:a16="http://schemas.microsoft.com/office/drawing/2014/main" id="{AC54E346-F11A-99EF-16BF-6D49F7089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6" y="3314"/>
                <a:ext cx="10" cy="13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8" name="Oval 1502">
                <a:extLst>
                  <a:ext uri="{FF2B5EF4-FFF2-40B4-BE49-F238E27FC236}">
                    <a16:creationId xmlns:a16="http://schemas.microsoft.com/office/drawing/2014/main" id="{B8BDC7E7-973B-7AC9-D66E-46FF396B6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" y="3224"/>
                <a:ext cx="10" cy="13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9" name="Oval 1503">
                <a:extLst>
                  <a:ext uri="{FF2B5EF4-FFF2-40B4-BE49-F238E27FC236}">
                    <a16:creationId xmlns:a16="http://schemas.microsoft.com/office/drawing/2014/main" id="{D590A7F3-66F2-962B-0FAC-AF90A7C78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8" y="3204"/>
                <a:ext cx="10" cy="8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0" name="Oval 1504">
                <a:extLst>
                  <a:ext uri="{FF2B5EF4-FFF2-40B4-BE49-F238E27FC236}">
                    <a16:creationId xmlns:a16="http://schemas.microsoft.com/office/drawing/2014/main" id="{9B115A84-8F05-B1CC-3163-B428696C8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8" y="3162"/>
                <a:ext cx="8" cy="7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1" name="Oval 1505">
                <a:extLst>
                  <a:ext uri="{FF2B5EF4-FFF2-40B4-BE49-F238E27FC236}">
                    <a16:creationId xmlns:a16="http://schemas.microsoft.com/office/drawing/2014/main" id="{451EED3C-9963-E530-662C-2099B5DDD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3" y="3107"/>
                <a:ext cx="10" cy="10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2" name="Oval 1506">
                <a:extLst>
                  <a:ext uri="{FF2B5EF4-FFF2-40B4-BE49-F238E27FC236}">
                    <a16:creationId xmlns:a16="http://schemas.microsoft.com/office/drawing/2014/main" id="{DDA57054-334E-678C-748A-944589A0C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6" y="3049"/>
                <a:ext cx="7" cy="10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3" name="Oval 1507">
                <a:extLst>
                  <a:ext uri="{FF2B5EF4-FFF2-40B4-BE49-F238E27FC236}">
                    <a16:creationId xmlns:a16="http://schemas.microsoft.com/office/drawing/2014/main" id="{352500DD-33D1-2E13-3F75-BD945A779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8" y="2989"/>
                <a:ext cx="10" cy="8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4" name="Oval 1508">
                <a:extLst>
                  <a:ext uri="{FF2B5EF4-FFF2-40B4-BE49-F238E27FC236}">
                    <a16:creationId xmlns:a16="http://schemas.microsoft.com/office/drawing/2014/main" id="{030465B9-DB83-3DFC-4D0E-8F813344A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6" y="3017"/>
                <a:ext cx="7" cy="10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5" name="Oval 1509">
                <a:extLst>
                  <a:ext uri="{FF2B5EF4-FFF2-40B4-BE49-F238E27FC236}">
                    <a16:creationId xmlns:a16="http://schemas.microsoft.com/office/drawing/2014/main" id="{9CEA2A22-7B75-E9F0-F696-DFBA94D57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6" y="3112"/>
                <a:ext cx="10" cy="7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6" name="Oval 1510">
                <a:extLst>
                  <a:ext uri="{FF2B5EF4-FFF2-40B4-BE49-F238E27FC236}">
                    <a16:creationId xmlns:a16="http://schemas.microsoft.com/office/drawing/2014/main" id="{EF960B7A-88EA-0B25-3651-2860156F4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" y="3152"/>
                <a:ext cx="7" cy="7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7" name="Oval 1511">
                <a:extLst>
                  <a:ext uri="{FF2B5EF4-FFF2-40B4-BE49-F238E27FC236}">
                    <a16:creationId xmlns:a16="http://schemas.microsoft.com/office/drawing/2014/main" id="{AC5D0A53-CA06-D1D4-00B4-ADCA9EA83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8" y="3199"/>
                <a:ext cx="10" cy="10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8" name="Oval 1512">
                <a:extLst>
                  <a:ext uri="{FF2B5EF4-FFF2-40B4-BE49-F238E27FC236}">
                    <a16:creationId xmlns:a16="http://schemas.microsoft.com/office/drawing/2014/main" id="{88CBAE62-6896-9E2E-8A48-9586CE205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" y="3234"/>
                <a:ext cx="7" cy="10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9" name="Oval 1513">
                <a:extLst>
                  <a:ext uri="{FF2B5EF4-FFF2-40B4-BE49-F238E27FC236}">
                    <a16:creationId xmlns:a16="http://schemas.microsoft.com/office/drawing/2014/main" id="{DDB3B4D8-0E71-9D4A-A628-1BEDFD630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3" y="3262"/>
                <a:ext cx="8" cy="7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0" name="Oval 1514">
                <a:extLst>
                  <a:ext uri="{FF2B5EF4-FFF2-40B4-BE49-F238E27FC236}">
                    <a16:creationId xmlns:a16="http://schemas.microsoft.com/office/drawing/2014/main" id="{D240462D-27D2-0207-045B-92A41FC33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3" y="3274"/>
                <a:ext cx="10" cy="10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1" name="Oval 1515">
                <a:extLst>
                  <a:ext uri="{FF2B5EF4-FFF2-40B4-BE49-F238E27FC236}">
                    <a16:creationId xmlns:a16="http://schemas.microsoft.com/office/drawing/2014/main" id="{BA9F563E-E770-F69B-C4F1-A4D89AD07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3" y="3294"/>
                <a:ext cx="8" cy="10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2" name="Oval 1516">
                <a:extLst>
                  <a:ext uri="{FF2B5EF4-FFF2-40B4-BE49-F238E27FC236}">
                    <a16:creationId xmlns:a16="http://schemas.microsoft.com/office/drawing/2014/main" id="{40BBB944-B8EF-8A5E-FDC9-204C72CC1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" y="3332"/>
                <a:ext cx="8" cy="10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3" name="Oval 1517">
                <a:extLst>
                  <a:ext uri="{FF2B5EF4-FFF2-40B4-BE49-F238E27FC236}">
                    <a16:creationId xmlns:a16="http://schemas.microsoft.com/office/drawing/2014/main" id="{E1FDA9A8-BE3C-1B6F-83D6-1061A37D6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6" y="3377"/>
                <a:ext cx="10" cy="7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4" name="Oval 1518">
                <a:extLst>
                  <a:ext uri="{FF2B5EF4-FFF2-40B4-BE49-F238E27FC236}">
                    <a16:creationId xmlns:a16="http://schemas.microsoft.com/office/drawing/2014/main" id="{0361DC8E-4B8E-19EB-DC4E-BFF5DA4F7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8" y="3359"/>
                <a:ext cx="10" cy="8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5" name="Oval 1519">
                <a:extLst>
                  <a:ext uri="{FF2B5EF4-FFF2-40B4-BE49-F238E27FC236}">
                    <a16:creationId xmlns:a16="http://schemas.microsoft.com/office/drawing/2014/main" id="{1283A162-A786-DB36-8F39-0F3D88F58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6" y="3382"/>
                <a:ext cx="7" cy="7"/>
              </a:xfrm>
              <a:prstGeom prst="ellipse">
                <a:avLst/>
              </a:prstGeom>
              <a:solidFill>
                <a:srgbClr val="E9A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6" name="Oval 1520">
                <a:extLst>
                  <a:ext uri="{FF2B5EF4-FFF2-40B4-BE49-F238E27FC236}">
                    <a16:creationId xmlns:a16="http://schemas.microsoft.com/office/drawing/2014/main" id="{471387E8-0AAC-2612-2B64-4A8CFA763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" y="3292"/>
                <a:ext cx="8" cy="7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7" name="Oval 1521">
                <a:extLst>
                  <a:ext uri="{FF2B5EF4-FFF2-40B4-BE49-F238E27FC236}">
                    <a16:creationId xmlns:a16="http://schemas.microsoft.com/office/drawing/2014/main" id="{C0617716-B329-17EB-6ABC-79ECD1CB4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6" y="3224"/>
                <a:ext cx="7" cy="10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8" name="Oval 1522">
                <a:extLst>
                  <a:ext uri="{FF2B5EF4-FFF2-40B4-BE49-F238E27FC236}">
                    <a16:creationId xmlns:a16="http://schemas.microsoft.com/office/drawing/2014/main" id="{7A61B33E-57EA-0AC1-7740-FBE12C0B3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6" y="3164"/>
                <a:ext cx="7" cy="8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9" name="Oval 1523">
                <a:extLst>
                  <a:ext uri="{FF2B5EF4-FFF2-40B4-BE49-F238E27FC236}">
                    <a16:creationId xmlns:a16="http://schemas.microsoft.com/office/drawing/2014/main" id="{4EAA2124-FC63-A77A-77ED-BC78C9548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8" y="3182"/>
                <a:ext cx="10" cy="7"/>
              </a:xfrm>
              <a:prstGeom prst="ellipse">
                <a:avLst/>
              </a:prstGeom>
              <a:solidFill>
                <a:srgbClr val="E9A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0" name="Oval 1524">
                <a:extLst>
                  <a:ext uri="{FF2B5EF4-FFF2-40B4-BE49-F238E27FC236}">
                    <a16:creationId xmlns:a16="http://schemas.microsoft.com/office/drawing/2014/main" id="{C6A409E1-C95A-7361-1A4F-531147C2C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3129"/>
                <a:ext cx="7" cy="10"/>
              </a:xfrm>
              <a:prstGeom prst="ellipse">
                <a:avLst/>
              </a:prstGeom>
              <a:solidFill>
                <a:srgbClr val="F0C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1" name="Oval 1525">
                <a:extLst>
                  <a:ext uri="{FF2B5EF4-FFF2-40B4-BE49-F238E27FC236}">
                    <a16:creationId xmlns:a16="http://schemas.microsoft.com/office/drawing/2014/main" id="{CA249571-2B3A-7587-0ABC-9CA83379D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3" y="3117"/>
                <a:ext cx="8" cy="7"/>
              </a:xfrm>
              <a:prstGeom prst="ellipse">
                <a:avLst/>
              </a:prstGeom>
              <a:solidFill>
                <a:srgbClr val="FC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2" name="Oval 1526">
                <a:extLst>
                  <a:ext uri="{FF2B5EF4-FFF2-40B4-BE49-F238E27FC236}">
                    <a16:creationId xmlns:a16="http://schemas.microsoft.com/office/drawing/2014/main" id="{864C418F-EE64-A470-39B0-F828F254C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3" y="3244"/>
                <a:ext cx="8" cy="8"/>
              </a:xfrm>
              <a:prstGeom prst="ellipse">
                <a:avLst/>
              </a:prstGeom>
              <a:solidFill>
                <a:srgbClr val="FC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3" name="Oval 1527">
                <a:extLst>
                  <a:ext uri="{FF2B5EF4-FFF2-40B4-BE49-F238E27FC236}">
                    <a16:creationId xmlns:a16="http://schemas.microsoft.com/office/drawing/2014/main" id="{4381B140-D865-3560-D2C5-D121EBD9F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" y="3297"/>
                <a:ext cx="7" cy="10"/>
              </a:xfrm>
              <a:prstGeom prst="ellipse">
                <a:avLst/>
              </a:prstGeom>
              <a:solidFill>
                <a:srgbClr val="F0C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4" name="Oval 1528">
                <a:extLst>
                  <a:ext uri="{FF2B5EF4-FFF2-40B4-BE49-F238E27FC236}">
                    <a16:creationId xmlns:a16="http://schemas.microsoft.com/office/drawing/2014/main" id="{D701DC6B-8E80-AF0A-FAAE-46BA1B87E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1" y="3304"/>
                <a:ext cx="10" cy="8"/>
              </a:xfrm>
              <a:prstGeom prst="ellipse">
                <a:avLst/>
              </a:prstGeom>
              <a:solidFill>
                <a:srgbClr val="E9A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5" name="Oval 1529">
                <a:extLst>
                  <a:ext uri="{FF2B5EF4-FFF2-40B4-BE49-F238E27FC236}">
                    <a16:creationId xmlns:a16="http://schemas.microsoft.com/office/drawing/2014/main" id="{13727DD7-B819-AAFD-FFC5-0CBBD0A3A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3322"/>
                <a:ext cx="8" cy="10"/>
              </a:xfrm>
              <a:prstGeom prst="ellipse">
                <a:avLst/>
              </a:prstGeom>
              <a:solidFill>
                <a:srgbClr val="F0C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6" name="Oval 1530">
                <a:extLst>
                  <a:ext uri="{FF2B5EF4-FFF2-40B4-BE49-F238E27FC236}">
                    <a16:creationId xmlns:a16="http://schemas.microsoft.com/office/drawing/2014/main" id="{37119072-CC65-EC37-B9CA-A402DBB20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3" y="3297"/>
                <a:ext cx="10" cy="7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7" name="Oval 1531">
                <a:extLst>
                  <a:ext uri="{FF2B5EF4-FFF2-40B4-BE49-F238E27FC236}">
                    <a16:creationId xmlns:a16="http://schemas.microsoft.com/office/drawing/2014/main" id="{8B8F8FDA-AB8C-25B5-F15A-A1E0159C6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6" y="3232"/>
                <a:ext cx="7" cy="10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8" name="Oval 1532">
                <a:extLst>
                  <a:ext uri="{FF2B5EF4-FFF2-40B4-BE49-F238E27FC236}">
                    <a16:creationId xmlns:a16="http://schemas.microsoft.com/office/drawing/2014/main" id="{67D37303-7505-974E-CEB3-5997FEC59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8" y="3069"/>
                <a:ext cx="8" cy="10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9" name="Oval 1533">
                <a:extLst>
                  <a:ext uri="{FF2B5EF4-FFF2-40B4-BE49-F238E27FC236}">
                    <a16:creationId xmlns:a16="http://schemas.microsoft.com/office/drawing/2014/main" id="{CA9F8C83-FC03-A4B3-318E-B9A14FA80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3" y="3102"/>
                <a:ext cx="10" cy="10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0" name="Oval 1534">
                <a:extLst>
                  <a:ext uri="{FF2B5EF4-FFF2-40B4-BE49-F238E27FC236}">
                    <a16:creationId xmlns:a16="http://schemas.microsoft.com/office/drawing/2014/main" id="{54ED8208-609B-3F22-13C7-429DA49BA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" y="3134"/>
                <a:ext cx="7" cy="8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1" name="Oval 1535">
                <a:extLst>
                  <a:ext uri="{FF2B5EF4-FFF2-40B4-BE49-F238E27FC236}">
                    <a16:creationId xmlns:a16="http://schemas.microsoft.com/office/drawing/2014/main" id="{FE35CDAB-F0EE-0A50-FA27-B5911DC45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3169"/>
                <a:ext cx="10" cy="10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2" name="Oval 1536">
                <a:extLst>
                  <a:ext uri="{FF2B5EF4-FFF2-40B4-BE49-F238E27FC236}">
                    <a16:creationId xmlns:a16="http://schemas.microsoft.com/office/drawing/2014/main" id="{B6275CFE-2E28-708E-DAE1-6E378F254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" y="3199"/>
                <a:ext cx="8" cy="10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00" name="Group 1537">
              <a:extLst>
                <a:ext uri="{FF2B5EF4-FFF2-40B4-BE49-F238E27FC236}">
                  <a16:creationId xmlns:a16="http://schemas.microsoft.com/office/drawing/2014/main" id="{A36AE257-BBDE-8FC3-CF66-680946CE9C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8" y="2619"/>
              <a:ext cx="1553" cy="773"/>
              <a:chOff x="628" y="2619"/>
              <a:chExt cx="1553" cy="773"/>
            </a:xfrm>
          </p:grpSpPr>
          <p:sp>
            <p:nvSpPr>
              <p:cNvPr id="4183" name="Oval 1538">
                <a:extLst>
                  <a:ext uri="{FF2B5EF4-FFF2-40B4-BE49-F238E27FC236}">
                    <a16:creationId xmlns:a16="http://schemas.microsoft.com/office/drawing/2014/main" id="{E5DE75AE-1EBD-5D4B-4944-26917F1DF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3272"/>
                <a:ext cx="10" cy="7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4" name="Oval 1539">
                <a:extLst>
                  <a:ext uri="{FF2B5EF4-FFF2-40B4-BE49-F238E27FC236}">
                    <a16:creationId xmlns:a16="http://schemas.microsoft.com/office/drawing/2014/main" id="{E0E9954E-3BB5-FA46-405E-682E9C3A3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8" y="3344"/>
                <a:ext cx="10" cy="8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5" name="Oval 1540">
                <a:extLst>
                  <a:ext uri="{FF2B5EF4-FFF2-40B4-BE49-F238E27FC236}">
                    <a16:creationId xmlns:a16="http://schemas.microsoft.com/office/drawing/2014/main" id="{795385E3-CD67-8B18-3DD4-737DC5998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8" y="3357"/>
                <a:ext cx="8" cy="7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6" name="Oval 1541">
                <a:extLst>
                  <a:ext uri="{FF2B5EF4-FFF2-40B4-BE49-F238E27FC236}">
                    <a16:creationId xmlns:a16="http://schemas.microsoft.com/office/drawing/2014/main" id="{474D7A04-3CC9-443F-34C6-AB038C349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8" y="3374"/>
                <a:ext cx="8" cy="10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7" name="Oval 1542">
                <a:extLst>
                  <a:ext uri="{FF2B5EF4-FFF2-40B4-BE49-F238E27FC236}">
                    <a16:creationId xmlns:a16="http://schemas.microsoft.com/office/drawing/2014/main" id="{1B0498BE-60AE-D975-145E-59AC972E6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1" y="3362"/>
                <a:ext cx="7" cy="10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8" name="Oval 1543">
                <a:extLst>
                  <a:ext uri="{FF2B5EF4-FFF2-40B4-BE49-F238E27FC236}">
                    <a16:creationId xmlns:a16="http://schemas.microsoft.com/office/drawing/2014/main" id="{9758CFD0-22E2-6F80-7165-F71D82B131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8" y="3319"/>
                <a:ext cx="8" cy="10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9" name="Oval 1544">
                <a:extLst>
                  <a:ext uri="{FF2B5EF4-FFF2-40B4-BE49-F238E27FC236}">
                    <a16:creationId xmlns:a16="http://schemas.microsoft.com/office/drawing/2014/main" id="{63BBF510-5DDF-5866-16F2-790A06154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6" y="3034"/>
                <a:ext cx="7" cy="10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0" name="Oval 1545">
                <a:extLst>
                  <a:ext uri="{FF2B5EF4-FFF2-40B4-BE49-F238E27FC236}">
                    <a16:creationId xmlns:a16="http://schemas.microsoft.com/office/drawing/2014/main" id="{D9933F18-42C9-5E71-7355-37768BB69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" y="3084"/>
                <a:ext cx="8" cy="8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1" name="Oval 1546">
                <a:extLst>
                  <a:ext uri="{FF2B5EF4-FFF2-40B4-BE49-F238E27FC236}">
                    <a16:creationId xmlns:a16="http://schemas.microsoft.com/office/drawing/2014/main" id="{E4851444-1594-3295-FE8F-2CEE11079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3" y="3059"/>
                <a:ext cx="10" cy="10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2" name="Oval 1547">
                <a:extLst>
                  <a:ext uri="{FF2B5EF4-FFF2-40B4-BE49-F238E27FC236}">
                    <a16:creationId xmlns:a16="http://schemas.microsoft.com/office/drawing/2014/main" id="{DAF47F3E-6B27-B7DA-F418-B632AD1119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6" y="3089"/>
                <a:ext cx="10" cy="8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3" name="Oval 1548">
                <a:extLst>
                  <a:ext uri="{FF2B5EF4-FFF2-40B4-BE49-F238E27FC236}">
                    <a16:creationId xmlns:a16="http://schemas.microsoft.com/office/drawing/2014/main" id="{BF0BAA5C-1F52-9B3E-6C6C-479C6C112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8" y="3127"/>
                <a:ext cx="10" cy="10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4" name="Oval 1549">
                <a:extLst>
                  <a:ext uri="{FF2B5EF4-FFF2-40B4-BE49-F238E27FC236}">
                    <a16:creationId xmlns:a16="http://schemas.microsoft.com/office/drawing/2014/main" id="{049F5F1F-25AD-BD17-5301-2161FFE1C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1" y="3137"/>
                <a:ext cx="7" cy="10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5" name="Oval 1550">
                <a:extLst>
                  <a:ext uri="{FF2B5EF4-FFF2-40B4-BE49-F238E27FC236}">
                    <a16:creationId xmlns:a16="http://schemas.microsoft.com/office/drawing/2014/main" id="{BB1A4DBB-3E52-359F-60E2-EEF8DDC0A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3184"/>
                <a:ext cx="10" cy="10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6" name="Oval 1551">
                <a:extLst>
                  <a:ext uri="{FF2B5EF4-FFF2-40B4-BE49-F238E27FC236}">
                    <a16:creationId xmlns:a16="http://schemas.microsoft.com/office/drawing/2014/main" id="{E4181BCD-68A5-5DA2-F026-0A2B1E59A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3202"/>
                <a:ext cx="10" cy="7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7" name="Oval 1552">
                <a:extLst>
                  <a:ext uri="{FF2B5EF4-FFF2-40B4-BE49-F238E27FC236}">
                    <a16:creationId xmlns:a16="http://schemas.microsoft.com/office/drawing/2014/main" id="{A202337B-9BC7-19AE-B4F5-A46D3A2A0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3232"/>
                <a:ext cx="10" cy="10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8" name="Oval 1553">
                <a:extLst>
                  <a:ext uri="{FF2B5EF4-FFF2-40B4-BE49-F238E27FC236}">
                    <a16:creationId xmlns:a16="http://schemas.microsoft.com/office/drawing/2014/main" id="{1FE32A6E-F140-28D6-7622-482DF9B9F1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3267"/>
                <a:ext cx="10" cy="10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9" name="Oval 1554">
                <a:extLst>
                  <a:ext uri="{FF2B5EF4-FFF2-40B4-BE49-F238E27FC236}">
                    <a16:creationId xmlns:a16="http://schemas.microsoft.com/office/drawing/2014/main" id="{32096357-9D91-1E5C-84EF-F0C205A72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1" y="3287"/>
                <a:ext cx="10" cy="10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0" name="Oval 1555">
                <a:extLst>
                  <a:ext uri="{FF2B5EF4-FFF2-40B4-BE49-F238E27FC236}">
                    <a16:creationId xmlns:a16="http://schemas.microsoft.com/office/drawing/2014/main" id="{5430C94B-755A-862E-4111-EF4FB2C3A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6" y="3319"/>
                <a:ext cx="10" cy="10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1" name="Oval 1556">
                <a:extLst>
                  <a:ext uri="{FF2B5EF4-FFF2-40B4-BE49-F238E27FC236}">
                    <a16:creationId xmlns:a16="http://schemas.microsoft.com/office/drawing/2014/main" id="{BDF07564-5B9B-B439-4DF1-B66C70713A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6" y="3344"/>
                <a:ext cx="7" cy="10"/>
              </a:xfrm>
              <a:prstGeom prst="ellipse">
                <a:avLst/>
              </a:prstGeom>
              <a:solidFill>
                <a:srgbClr val="ED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2" name="Oval 1557">
                <a:extLst>
                  <a:ext uri="{FF2B5EF4-FFF2-40B4-BE49-F238E27FC236}">
                    <a16:creationId xmlns:a16="http://schemas.microsoft.com/office/drawing/2014/main" id="{97B09901-E030-702D-E9B8-57B0827D3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8" y="3349"/>
                <a:ext cx="8" cy="10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3" name="Oval 1558">
                <a:extLst>
                  <a:ext uri="{FF2B5EF4-FFF2-40B4-BE49-F238E27FC236}">
                    <a16:creationId xmlns:a16="http://schemas.microsoft.com/office/drawing/2014/main" id="{F99B5624-7F9D-6D2D-00B7-8CFE19D12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" y="3367"/>
                <a:ext cx="10" cy="10"/>
              </a:xfrm>
              <a:prstGeom prst="ellipse">
                <a:avLst/>
              </a:prstGeom>
              <a:solidFill>
                <a:srgbClr val="E38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4" name="Oval 1559">
                <a:extLst>
                  <a:ext uri="{FF2B5EF4-FFF2-40B4-BE49-F238E27FC236}">
                    <a16:creationId xmlns:a16="http://schemas.microsoft.com/office/drawing/2014/main" id="{85E7FC2B-6453-6610-F926-E3FE97B0F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8" y="3337"/>
                <a:ext cx="13" cy="12"/>
              </a:xfrm>
              <a:prstGeom prst="ellipse">
                <a:avLst/>
              </a:prstGeom>
              <a:solidFill>
                <a:srgbClr val="E38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5" name="Oval 1560">
                <a:extLst>
                  <a:ext uri="{FF2B5EF4-FFF2-40B4-BE49-F238E27FC236}">
                    <a16:creationId xmlns:a16="http://schemas.microsoft.com/office/drawing/2014/main" id="{F996AD74-A5FC-5DFA-A128-C267850A8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3" y="3352"/>
                <a:ext cx="13" cy="12"/>
              </a:xfrm>
              <a:prstGeom prst="ellipse">
                <a:avLst/>
              </a:prstGeom>
              <a:solidFill>
                <a:srgbClr val="E38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6" name="Oval 1561">
                <a:extLst>
                  <a:ext uri="{FF2B5EF4-FFF2-40B4-BE49-F238E27FC236}">
                    <a16:creationId xmlns:a16="http://schemas.microsoft.com/office/drawing/2014/main" id="{DC61244D-9D33-D1D2-5C55-D13737E09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" y="3324"/>
                <a:ext cx="12" cy="13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7" name="Oval 1562">
                <a:extLst>
                  <a:ext uri="{FF2B5EF4-FFF2-40B4-BE49-F238E27FC236}">
                    <a16:creationId xmlns:a16="http://schemas.microsoft.com/office/drawing/2014/main" id="{EF402296-B60C-A30D-7F08-F175A543E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" y="3307"/>
                <a:ext cx="12" cy="12"/>
              </a:xfrm>
              <a:prstGeom prst="ellipse">
                <a:avLst/>
              </a:prstGeom>
              <a:solidFill>
                <a:srgbClr val="E38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8" name="Oval 1563">
                <a:extLst>
                  <a:ext uri="{FF2B5EF4-FFF2-40B4-BE49-F238E27FC236}">
                    <a16:creationId xmlns:a16="http://schemas.microsoft.com/office/drawing/2014/main" id="{BCC84935-6003-4497-46FD-E43C50150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6" y="3297"/>
                <a:ext cx="12" cy="12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9" name="Oval 1564">
                <a:extLst>
                  <a:ext uri="{FF2B5EF4-FFF2-40B4-BE49-F238E27FC236}">
                    <a16:creationId xmlns:a16="http://schemas.microsoft.com/office/drawing/2014/main" id="{ECF436EE-41F2-5D75-0734-6DDF0F74B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" y="3284"/>
                <a:ext cx="12" cy="13"/>
              </a:xfrm>
              <a:prstGeom prst="ellipse">
                <a:avLst/>
              </a:prstGeom>
              <a:solidFill>
                <a:srgbClr val="E38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0" name="Oval 1565">
                <a:extLst>
                  <a:ext uri="{FF2B5EF4-FFF2-40B4-BE49-F238E27FC236}">
                    <a16:creationId xmlns:a16="http://schemas.microsoft.com/office/drawing/2014/main" id="{C3991D0D-CB6B-A4E7-E4D5-CFC03751B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8" y="3234"/>
                <a:ext cx="13" cy="13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1" name="Oval 1566">
                <a:extLst>
                  <a:ext uri="{FF2B5EF4-FFF2-40B4-BE49-F238E27FC236}">
                    <a16:creationId xmlns:a16="http://schemas.microsoft.com/office/drawing/2014/main" id="{90CEA57D-BE44-E62C-CA45-FEE2C80BB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8" y="3264"/>
                <a:ext cx="13" cy="13"/>
              </a:xfrm>
              <a:prstGeom prst="ellipse">
                <a:avLst/>
              </a:prstGeom>
              <a:solidFill>
                <a:srgbClr val="E38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2" name="Oval 1567">
                <a:extLst>
                  <a:ext uri="{FF2B5EF4-FFF2-40B4-BE49-F238E27FC236}">
                    <a16:creationId xmlns:a16="http://schemas.microsoft.com/office/drawing/2014/main" id="{04D9ADB4-87AC-5AF4-7409-CF349CD4E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8" y="3252"/>
                <a:ext cx="13" cy="12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3" name="Oval 1568">
                <a:extLst>
                  <a:ext uri="{FF2B5EF4-FFF2-40B4-BE49-F238E27FC236}">
                    <a16:creationId xmlns:a16="http://schemas.microsoft.com/office/drawing/2014/main" id="{C2B02967-6191-F92C-0280-FA88070AF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8" y="3204"/>
                <a:ext cx="13" cy="13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4" name="Oval 1569">
                <a:extLst>
                  <a:ext uri="{FF2B5EF4-FFF2-40B4-BE49-F238E27FC236}">
                    <a16:creationId xmlns:a16="http://schemas.microsoft.com/office/drawing/2014/main" id="{86B61B5A-5108-24C1-A7DC-B6D84566E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1" y="3209"/>
                <a:ext cx="12" cy="13"/>
              </a:xfrm>
              <a:prstGeom prst="ellipse">
                <a:avLst/>
              </a:prstGeom>
              <a:solidFill>
                <a:srgbClr val="E38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5" name="Oval 1570">
                <a:extLst>
                  <a:ext uri="{FF2B5EF4-FFF2-40B4-BE49-F238E27FC236}">
                    <a16:creationId xmlns:a16="http://schemas.microsoft.com/office/drawing/2014/main" id="{4349F8D0-8F53-8A9A-2AA3-8A8FD299F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6" y="3227"/>
                <a:ext cx="12" cy="12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6" name="Oval 1571">
                <a:extLst>
                  <a:ext uri="{FF2B5EF4-FFF2-40B4-BE49-F238E27FC236}">
                    <a16:creationId xmlns:a16="http://schemas.microsoft.com/office/drawing/2014/main" id="{ACE6CB56-89DA-84DC-014A-2782EF294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3154"/>
                <a:ext cx="12" cy="13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7" name="Oval 1572">
                <a:extLst>
                  <a:ext uri="{FF2B5EF4-FFF2-40B4-BE49-F238E27FC236}">
                    <a16:creationId xmlns:a16="http://schemas.microsoft.com/office/drawing/2014/main" id="{7ECE3C9D-6E0A-28D7-75EF-DD1795E1E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3104"/>
                <a:ext cx="12" cy="13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8" name="Oval 1573">
                <a:extLst>
                  <a:ext uri="{FF2B5EF4-FFF2-40B4-BE49-F238E27FC236}">
                    <a16:creationId xmlns:a16="http://schemas.microsoft.com/office/drawing/2014/main" id="{A342B460-DCF6-BD43-0D1F-46B056A1D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3" y="3082"/>
                <a:ext cx="13" cy="12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9" name="Oval 1574">
                <a:extLst>
                  <a:ext uri="{FF2B5EF4-FFF2-40B4-BE49-F238E27FC236}">
                    <a16:creationId xmlns:a16="http://schemas.microsoft.com/office/drawing/2014/main" id="{0AC1D295-ED38-0E35-6AC7-9B4D45F63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1" y="3079"/>
                <a:ext cx="12" cy="13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0" name="Oval 1575">
                <a:extLst>
                  <a:ext uri="{FF2B5EF4-FFF2-40B4-BE49-F238E27FC236}">
                    <a16:creationId xmlns:a16="http://schemas.microsoft.com/office/drawing/2014/main" id="{FB570553-E9FB-64CF-A245-151F5C5A6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8" y="3034"/>
                <a:ext cx="13" cy="13"/>
              </a:xfrm>
              <a:prstGeom prst="ellipse">
                <a:avLst/>
              </a:prstGeom>
              <a:solidFill>
                <a:srgbClr val="E38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1" name="Oval 1576">
                <a:extLst>
                  <a:ext uri="{FF2B5EF4-FFF2-40B4-BE49-F238E27FC236}">
                    <a16:creationId xmlns:a16="http://schemas.microsoft.com/office/drawing/2014/main" id="{AA1BC3AE-AF6C-CF5E-6F64-1729D29DC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6" y="3132"/>
                <a:ext cx="12" cy="12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2" name="Oval 1577">
                <a:extLst>
                  <a:ext uri="{FF2B5EF4-FFF2-40B4-BE49-F238E27FC236}">
                    <a16:creationId xmlns:a16="http://schemas.microsoft.com/office/drawing/2014/main" id="{08F02040-9D20-A101-FD63-9968FDBD3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1" y="3159"/>
                <a:ext cx="12" cy="13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3" name="Oval 1578">
                <a:extLst>
                  <a:ext uri="{FF2B5EF4-FFF2-40B4-BE49-F238E27FC236}">
                    <a16:creationId xmlns:a16="http://schemas.microsoft.com/office/drawing/2014/main" id="{C20C7774-E0BB-36CD-2396-A9B31DDC0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1" y="3182"/>
                <a:ext cx="12" cy="12"/>
              </a:xfrm>
              <a:prstGeom prst="ellipse">
                <a:avLst/>
              </a:prstGeom>
              <a:solidFill>
                <a:srgbClr val="E79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4" name="Oval 1579">
                <a:extLst>
                  <a:ext uri="{FF2B5EF4-FFF2-40B4-BE49-F238E27FC236}">
                    <a16:creationId xmlns:a16="http://schemas.microsoft.com/office/drawing/2014/main" id="{99DA1F8C-2ADC-3CC1-7BB3-8E46DCBC8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6" y="3234"/>
                <a:ext cx="15" cy="13"/>
              </a:xfrm>
              <a:prstGeom prst="ellipse">
                <a:avLst/>
              </a:prstGeom>
              <a:solidFill>
                <a:srgbClr val="E38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5" name="Oval 1580">
                <a:extLst>
                  <a:ext uri="{FF2B5EF4-FFF2-40B4-BE49-F238E27FC236}">
                    <a16:creationId xmlns:a16="http://schemas.microsoft.com/office/drawing/2014/main" id="{D834C32B-4BC3-0C17-51B6-C3E37A1B2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" y="3237"/>
                <a:ext cx="18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6" name="Oval 1581">
                <a:extLst>
                  <a:ext uri="{FF2B5EF4-FFF2-40B4-BE49-F238E27FC236}">
                    <a16:creationId xmlns:a16="http://schemas.microsoft.com/office/drawing/2014/main" id="{A0FED0B5-E247-2ECF-0F24-600E809A9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" y="3199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7" name="Oval 1582">
                <a:extLst>
                  <a:ext uri="{FF2B5EF4-FFF2-40B4-BE49-F238E27FC236}">
                    <a16:creationId xmlns:a16="http://schemas.microsoft.com/office/drawing/2014/main" id="{CBF9F1D2-8436-F6C8-80D9-DF4D2048F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3" y="3172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8" name="Oval 1583">
                <a:extLst>
                  <a:ext uri="{FF2B5EF4-FFF2-40B4-BE49-F238E27FC236}">
                    <a16:creationId xmlns:a16="http://schemas.microsoft.com/office/drawing/2014/main" id="{4048551B-7209-6B31-0E10-FD818FE5A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" y="3152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9" name="Oval 1584">
                <a:extLst>
                  <a:ext uri="{FF2B5EF4-FFF2-40B4-BE49-F238E27FC236}">
                    <a16:creationId xmlns:a16="http://schemas.microsoft.com/office/drawing/2014/main" id="{F83ADDFC-6DE2-5559-B0C0-D037301FD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" y="3119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0" name="Oval 1585">
                <a:extLst>
                  <a:ext uri="{FF2B5EF4-FFF2-40B4-BE49-F238E27FC236}">
                    <a16:creationId xmlns:a16="http://schemas.microsoft.com/office/drawing/2014/main" id="{AAC21BE5-0C7F-6923-21D3-D76FD89B6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" y="3042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1" name="Oval 1586">
                <a:extLst>
                  <a:ext uri="{FF2B5EF4-FFF2-40B4-BE49-F238E27FC236}">
                    <a16:creationId xmlns:a16="http://schemas.microsoft.com/office/drawing/2014/main" id="{4B92C9F7-502C-E76B-6F60-7E4C4DFEC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3" y="2999"/>
                <a:ext cx="18" cy="18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2" name="Oval 1587">
                <a:extLst>
                  <a:ext uri="{FF2B5EF4-FFF2-40B4-BE49-F238E27FC236}">
                    <a16:creationId xmlns:a16="http://schemas.microsoft.com/office/drawing/2014/main" id="{04868A77-A589-B07F-593F-8DE82FFFC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" y="2984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3" name="Oval 1588">
                <a:extLst>
                  <a:ext uri="{FF2B5EF4-FFF2-40B4-BE49-F238E27FC236}">
                    <a16:creationId xmlns:a16="http://schemas.microsoft.com/office/drawing/2014/main" id="{5F08957A-D35C-7E9E-4C4D-371F177F9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3" y="3012"/>
                <a:ext cx="15" cy="17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4" name="Oval 1589">
                <a:extLst>
                  <a:ext uri="{FF2B5EF4-FFF2-40B4-BE49-F238E27FC236}">
                    <a16:creationId xmlns:a16="http://schemas.microsoft.com/office/drawing/2014/main" id="{99070EFF-A888-965D-D094-BA6139B89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6" y="3024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5" name="Oval 1590">
                <a:extLst>
                  <a:ext uri="{FF2B5EF4-FFF2-40B4-BE49-F238E27FC236}">
                    <a16:creationId xmlns:a16="http://schemas.microsoft.com/office/drawing/2014/main" id="{FCC06442-BA88-822C-4FD4-EFE9398C8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8" y="3054"/>
                <a:ext cx="15" cy="18"/>
              </a:xfrm>
              <a:prstGeom prst="ellipse">
                <a:avLst/>
              </a:prstGeom>
              <a:solidFill>
                <a:srgbClr val="E38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6" name="Oval 1591">
                <a:extLst>
                  <a:ext uri="{FF2B5EF4-FFF2-40B4-BE49-F238E27FC236}">
                    <a16:creationId xmlns:a16="http://schemas.microsoft.com/office/drawing/2014/main" id="{F560361A-7B72-374D-0FD0-064E9F4EE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8" y="3064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7" name="Oval 1592">
                <a:extLst>
                  <a:ext uri="{FF2B5EF4-FFF2-40B4-BE49-F238E27FC236}">
                    <a16:creationId xmlns:a16="http://schemas.microsoft.com/office/drawing/2014/main" id="{BA4055A7-2BC9-5B70-F0AA-732A4BA11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3" y="3089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8" name="Oval 1593">
                <a:extLst>
                  <a:ext uri="{FF2B5EF4-FFF2-40B4-BE49-F238E27FC236}">
                    <a16:creationId xmlns:a16="http://schemas.microsoft.com/office/drawing/2014/main" id="{C28BDBAA-C96E-8287-5FC3-8889DBCF0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8" y="3089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9" name="Oval 1594">
                <a:extLst>
                  <a:ext uri="{FF2B5EF4-FFF2-40B4-BE49-F238E27FC236}">
                    <a16:creationId xmlns:a16="http://schemas.microsoft.com/office/drawing/2014/main" id="{8B59053B-01C7-6A73-9928-60CC36B62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3" y="3104"/>
                <a:ext cx="15" cy="18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0" name="Oval 1595">
                <a:extLst>
                  <a:ext uri="{FF2B5EF4-FFF2-40B4-BE49-F238E27FC236}">
                    <a16:creationId xmlns:a16="http://schemas.microsoft.com/office/drawing/2014/main" id="{E34742F8-FFC1-2C4E-ACCF-E3ED3FFB0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8" y="3044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1" name="Oval 1596">
                <a:extLst>
                  <a:ext uri="{FF2B5EF4-FFF2-40B4-BE49-F238E27FC236}">
                    <a16:creationId xmlns:a16="http://schemas.microsoft.com/office/drawing/2014/main" id="{36BA9313-850B-41CD-D4CE-2F5BD21F7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6" y="3072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2" name="Oval 1597">
                <a:extLst>
                  <a:ext uri="{FF2B5EF4-FFF2-40B4-BE49-F238E27FC236}">
                    <a16:creationId xmlns:a16="http://schemas.microsoft.com/office/drawing/2014/main" id="{ED63BDD6-3EDE-95A7-C6F7-41E16BE32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1" y="3142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3" name="Oval 1598">
                <a:extLst>
                  <a:ext uri="{FF2B5EF4-FFF2-40B4-BE49-F238E27FC236}">
                    <a16:creationId xmlns:a16="http://schemas.microsoft.com/office/drawing/2014/main" id="{D57DB6FE-DDC2-6EAD-4B8C-59E500563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6" y="3129"/>
                <a:ext cx="15" cy="18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4" name="Oval 1599">
                <a:extLst>
                  <a:ext uri="{FF2B5EF4-FFF2-40B4-BE49-F238E27FC236}">
                    <a16:creationId xmlns:a16="http://schemas.microsoft.com/office/drawing/2014/main" id="{DD9D74CC-242B-7A71-4609-4A60A0334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8" y="3169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5" name="Oval 1600">
                <a:extLst>
                  <a:ext uri="{FF2B5EF4-FFF2-40B4-BE49-F238E27FC236}">
                    <a16:creationId xmlns:a16="http://schemas.microsoft.com/office/drawing/2014/main" id="{0DB41AD4-26A0-F3CF-F45D-DA77B4AEB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" y="3187"/>
                <a:ext cx="17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6" name="Oval 1601">
                <a:extLst>
                  <a:ext uri="{FF2B5EF4-FFF2-40B4-BE49-F238E27FC236}">
                    <a16:creationId xmlns:a16="http://schemas.microsoft.com/office/drawing/2014/main" id="{4C752230-C5C5-5D8E-2B15-52E1E92A0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" y="3209"/>
                <a:ext cx="15" cy="18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7" name="Oval 1602">
                <a:extLst>
                  <a:ext uri="{FF2B5EF4-FFF2-40B4-BE49-F238E27FC236}">
                    <a16:creationId xmlns:a16="http://schemas.microsoft.com/office/drawing/2014/main" id="{A617737F-6795-7C5C-FD55-216D3CCC4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6" y="3184"/>
                <a:ext cx="15" cy="18"/>
              </a:xfrm>
              <a:prstGeom prst="ellipse">
                <a:avLst/>
              </a:prstGeom>
              <a:solidFill>
                <a:srgbClr val="E38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8" name="Oval 1603">
                <a:extLst>
                  <a:ext uri="{FF2B5EF4-FFF2-40B4-BE49-F238E27FC236}">
                    <a16:creationId xmlns:a16="http://schemas.microsoft.com/office/drawing/2014/main" id="{7C74785E-F333-BA19-3A12-E56991616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1" y="3239"/>
                <a:ext cx="15" cy="18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9" name="Oval 1604">
                <a:extLst>
                  <a:ext uri="{FF2B5EF4-FFF2-40B4-BE49-F238E27FC236}">
                    <a16:creationId xmlns:a16="http://schemas.microsoft.com/office/drawing/2014/main" id="{DA9F27BE-FFFD-C0E1-95D8-106E340EE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" y="3214"/>
                <a:ext cx="15" cy="18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0" name="Oval 1605">
                <a:extLst>
                  <a:ext uri="{FF2B5EF4-FFF2-40B4-BE49-F238E27FC236}">
                    <a16:creationId xmlns:a16="http://schemas.microsoft.com/office/drawing/2014/main" id="{6759B0C3-3F66-D674-AF78-48821DCE4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8" y="3184"/>
                <a:ext cx="15" cy="18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1" name="Oval 1606">
                <a:extLst>
                  <a:ext uri="{FF2B5EF4-FFF2-40B4-BE49-F238E27FC236}">
                    <a16:creationId xmlns:a16="http://schemas.microsoft.com/office/drawing/2014/main" id="{6A143CD0-0208-8945-18B2-5C4F2CDC9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6" y="3217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2" name="Oval 1607">
                <a:extLst>
                  <a:ext uri="{FF2B5EF4-FFF2-40B4-BE49-F238E27FC236}">
                    <a16:creationId xmlns:a16="http://schemas.microsoft.com/office/drawing/2014/main" id="{6339DA66-E541-26C7-7BD7-8783778F5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1" y="3257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3" name="Oval 1608">
                <a:extLst>
                  <a:ext uri="{FF2B5EF4-FFF2-40B4-BE49-F238E27FC236}">
                    <a16:creationId xmlns:a16="http://schemas.microsoft.com/office/drawing/2014/main" id="{D140A541-86A8-75F5-59A5-1F530DC10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3" y="3252"/>
                <a:ext cx="15" cy="17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4" name="Oval 1609">
                <a:extLst>
                  <a:ext uri="{FF2B5EF4-FFF2-40B4-BE49-F238E27FC236}">
                    <a16:creationId xmlns:a16="http://schemas.microsoft.com/office/drawing/2014/main" id="{536E03F1-E59C-467D-4B54-2058611B6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8" y="3277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5" name="Oval 1610">
                <a:extLst>
                  <a:ext uri="{FF2B5EF4-FFF2-40B4-BE49-F238E27FC236}">
                    <a16:creationId xmlns:a16="http://schemas.microsoft.com/office/drawing/2014/main" id="{A68C72EE-62A7-E574-72D1-7A0A83C18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1" y="3299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6" name="Oval 1611">
                <a:extLst>
                  <a:ext uri="{FF2B5EF4-FFF2-40B4-BE49-F238E27FC236}">
                    <a16:creationId xmlns:a16="http://schemas.microsoft.com/office/drawing/2014/main" id="{796D12F4-7CA5-C8E5-06F7-6EB907F2A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6" y="3312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7" name="Oval 1612">
                <a:extLst>
                  <a:ext uri="{FF2B5EF4-FFF2-40B4-BE49-F238E27FC236}">
                    <a16:creationId xmlns:a16="http://schemas.microsoft.com/office/drawing/2014/main" id="{D9ADAD8E-3686-5DA7-2C48-D74F7C640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8" y="3377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8" name="Oval 1613">
                <a:extLst>
                  <a:ext uri="{FF2B5EF4-FFF2-40B4-BE49-F238E27FC236}">
                    <a16:creationId xmlns:a16="http://schemas.microsoft.com/office/drawing/2014/main" id="{4A77BD63-30FB-B1C9-93FD-C3688ED9A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6" y="3367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9" name="Oval 1614">
                <a:extLst>
                  <a:ext uri="{FF2B5EF4-FFF2-40B4-BE49-F238E27FC236}">
                    <a16:creationId xmlns:a16="http://schemas.microsoft.com/office/drawing/2014/main" id="{42ED2D65-A99E-8616-C9BC-A9FA74F27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3352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0" name="Oval 1615">
                <a:extLst>
                  <a:ext uri="{FF2B5EF4-FFF2-40B4-BE49-F238E27FC236}">
                    <a16:creationId xmlns:a16="http://schemas.microsoft.com/office/drawing/2014/main" id="{286AC444-3C19-F6A0-7534-96FE2A7FF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3" y="3329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1" name="Oval 1616">
                <a:extLst>
                  <a:ext uri="{FF2B5EF4-FFF2-40B4-BE49-F238E27FC236}">
                    <a16:creationId xmlns:a16="http://schemas.microsoft.com/office/drawing/2014/main" id="{9F0C7186-1066-286E-004A-E397E8C92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6" y="3344"/>
                <a:ext cx="15" cy="18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2" name="Oval 1617">
                <a:extLst>
                  <a:ext uri="{FF2B5EF4-FFF2-40B4-BE49-F238E27FC236}">
                    <a16:creationId xmlns:a16="http://schemas.microsoft.com/office/drawing/2014/main" id="{776EA7A7-170B-53B7-76C6-E0823458A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1" y="3367"/>
                <a:ext cx="15" cy="17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3" name="Oval 1618">
                <a:extLst>
                  <a:ext uri="{FF2B5EF4-FFF2-40B4-BE49-F238E27FC236}">
                    <a16:creationId xmlns:a16="http://schemas.microsoft.com/office/drawing/2014/main" id="{D780AD24-5BE6-0BB4-5007-5CE61EF6F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8" y="3329"/>
                <a:ext cx="18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4" name="Oval 1619">
                <a:extLst>
                  <a:ext uri="{FF2B5EF4-FFF2-40B4-BE49-F238E27FC236}">
                    <a16:creationId xmlns:a16="http://schemas.microsoft.com/office/drawing/2014/main" id="{01F291E6-31B9-F29C-2EF6-75BBC5EB8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6" y="3362"/>
                <a:ext cx="15" cy="17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5" name="Oval 1620">
                <a:extLst>
                  <a:ext uri="{FF2B5EF4-FFF2-40B4-BE49-F238E27FC236}">
                    <a16:creationId xmlns:a16="http://schemas.microsoft.com/office/drawing/2014/main" id="{D446ABB1-404B-25EC-91C6-F4AD6774C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3" y="3317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6" name="Oval 1621">
                <a:extLst>
                  <a:ext uri="{FF2B5EF4-FFF2-40B4-BE49-F238E27FC236}">
                    <a16:creationId xmlns:a16="http://schemas.microsoft.com/office/drawing/2014/main" id="{9F63467D-21B9-DD59-08AE-B57A5B256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3" y="3287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7" name="Oval 1622">
                <a:extLst>
                  <a:ext uri="{FF2B5EF4-FFF2-40B4-BE49-F238E27FC236}">
                    <a16:creationId xmlns:a16="http://schemas.microsoft.com/office/drawing/2014/main" id="{B9DA92B2-9F7B-0C32-7580-D7B17F23A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3277"/>
                <a:ext cx="15" cy="15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8" name="Oval 1623">
                <a:extLst>
                  <a:ext uri="{FF2B5EF4-FFF2-40B4-BE49-F238E27FC236}">
                    <a16:creationId xmlns:a16="http://schemas.microsoft.com/office/drawing/2014/main" id="{0D03DA6A-C8F9-E9D5-8228-C9CFBE0B7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3" y="3257"/>
                <a:ext cx="15" cy="15"/>
              </a:xfrm>
              <a:prstGeom prst="ellipse">
                <a:avLst/>
              </a:prstGeom>
              <a:solidFill>
                <a:srgbClr val="E38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9" name="Oval 1624">
                <a:extLst>
                  <a:ext uri="{FF2B5EF4-FFF2-40B4-BE49-F238E27FC236}">
                    <a16:creationId xmlns:a16="http://schemas.microsoft.com/office/drawing/2014/main" id="{E3FD36E1-FACF-5B8D-3E59-5413491C4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3" y="3274"/>
                <a:ext cx="15" cy="18"/>
              </a:xfrm>
              <a:prstGeom prst="ellipse">
                <a:avLst/>
              </a:prstGeom>
              <a:solidFill>
                <a:srgbClr val="E08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0" name="Oval 1625">
                <a:extLst>
                  <a:ext uri="{FF2B5EF4-FFF2-40B4-BE49-F238E27FC236}">
                    <a16:creationId xmlns:a16="http://schemas.microsoft.com/office/drawing/2014/main" id="{03E860DC-E4E2-BFFF-65A6-C733EA6E7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3" y="3314"/>
                <a:ext cx="18" cy="15"/>
              </a:xfrm>
              <a:prstGeom prst="ellipse">
                <a:avLst/>
              </a:prstGeom>
              <a:solidFill>
                <a:srgbClr val="E38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1" name="Oval 1626">
                <a:extLst>
                  <a:ext uri="{FF2B5EF4-FFF2-40B4-BE49-F238E27FC236}">
                    <a16:creationId xmlns:a16="http://schemas.microsoft.com/office/drawing/2014/main" id="{DE09734F-B186-F5A4-982A-59B49A24F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6" y="3344"/>
                <a:ext cx="15" cy="15"/>
              </a:xfrm>
              <a:prstGeom prst="ellipse">
                <a:avLst/>
              </a:prstGeom>
              <a:solidFill>
                <a:srgbClr val="E38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2" name="Oval 1627">
                <a:extLst>
                  <a:ext uri="{FF2B5EF4-FFF2-40B4-BE49-F238E27FC236}">
                    <a16:creationId xmlns:a16="http://schemas.microsoft.com/office/drawing/2014/main" id="{5E9D413B-D012-4E68-D228-08B65EA8E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3" y="3152"/>
                <a:ext cx="15" cy="17"/>
              </a:xfrm>
              <a:prstGeom prst="ellipse">
                <a:avLst/>
              </a:prstGeom>
              <a:solidFill>
                <a:srgbClr val="E38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3" name="Oval 1628">
                <a:extLst>
                  <a:ext uri="{FF2B5EF4-FFF2-40B4-BE49-F238E27FC236}">
                    <a16:creationId xmlns:a16="http://schemas.microsoft.com/office/drawing/2014/main" id="{896E3EB6-4F12-3D82-8A76-418EF0D36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6" y="3109"/>
                <a:ext cx="17" cy="18"/>
              </a:xfrm>
              <a:prstGeom prst="ellipse">
                <a:avLst/>
              </a:prstGeom>
              <a:solidFill>
                <a:srgbClr val="E38F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defRPr sz="2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200">
                    <a:solidFill>
                      <a:schemeClr val="bg2"/>
                    </a:solidFill>
                    <a:latin typeface="Georgia" panose="02040502050405020303" pitchFamily="18" charset="0"/>
                    <a:ea typeface="Georgia" panose="02040502050405020303" pitchFamily="18" charset="0"/>
                    <a:cs typeface="Georgia" panose="02040502050405020303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en-US" altLang="fr-FR" sz="1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4" name="Freeform 1629">
                <a:extLst>
                  <a:ext uri="{FF2B5EF4-FFF2-40B4-BE49-F238E27FC236}">
                    <a16:creationId xmlns:a16="http://schemas.microsoft.com/office/drawing/2014/main" id="{FC8DB60B-FB7E-41CC-F1BE-2E5A02C5F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" y="2619"/>
                <a:ext cx="243" cy="155"/>
              </a:xfrm>
              <a:custGeom>
                <a:avLst/>
                <a:gdLst>
                  <a:gd name="T0" fmla="*/ 1526 w 97"/>
                  <a:gd name="T1" fmla="*/ 970 h 62"/>
                  <a:gd name="T2" fmla="*/ 0 w 97"/>
                  <a:gd name="T3" fmla="*/ 0 h 62"/>
                  <a:gd name="T4" fmla="*/ 1526 w 97"/>
                  <a:gd name="T5" fmla="*/ 970 h 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7" h="62">
                    <a:moveTo>
                      <a:pt x="97" y="62"/>
                    </a:moveTo>
                    <a:cubicBezTo>
                      <a:pt x="79" y="56"/>
                      <a:pt x="11" y="17"/>
                      <a:pt x="0" y="0"/>
                    </a:cubicBezTo>
                    <a:cubicBezTo>
                      <a:pt x="17" y="11"/>
                      <a:pt x="77" y="54"/>
                      <a:pt x="97" y="62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75" name="Freeform 1630">
                <a:extLst>
                  <a:ext uri="{FF2B5EF4-FFF2-40B4-BE49-F238E27FC236}">
                    <a16:creationId xmlns:a16="http://schemas.microsoft.com/office/drawing/2014/main" id="{ADCEC826-5E4E-7DB7-952D-C669B4BF1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" y="2679"/>
                <a:ext cx="190" cy="120"/>
              </a:xfrm>
              <a:custGeom>
                <a:avLst/>
                <a:gdLst>
                  <a:gd name="T0" fmla="*/ 0 w 76"/>
                  <a:gd name="T1" fmla="*/ 0 h 48"/>
                  <a:gd name="T2" fmla="*/ 1188 w 76"/>
                  <a:gd name="T3" fmla="*/ 750 h 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6" h="48">
                    <a:moveTo>
                      <a:pt x="0" y="0"/>
                    </a:moveTo>
                    <a:cubicBezTo>
                      <a:pt x="15" y="16"/>
                      <a:pt x="65" y="44"/>
                      <a:pt x="76" y="48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76" name="Freeform 1631">
                <a:extLst>
                  <a:ext uri="{FF2B5EF4-FFF2-40B4-BE49-F238E27FC236}">
                    <a16:creationId xmlns:a16="http://schemas.microsoft.com/office/drawing/2014/main" id="{D53A9ACB-8929-65A9-0C0B-5C2B96D16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" y="2769"/>
                <a:ext cx="120" cy="68"/>
              </a:xfrm>
              <a:custGeom>
                <a:avLst/>
                <a:gdLst>
                  <a:gd name="T0" fmla="*/ 0 w 48"/>
                  <a:gd name="T1" fmla="*/ 0 h 27"/>
                  <a:gd name="T2" fmla="*/ 750 w 48"/>
                  <a:gd name="T3" fmla="*/ 431 h 2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8" h="27">
                    <a:moveTo>
                      <a:pt x="0" y="0"/>
                    </a:moveTo>
                    <a:cubicBezTo>
                      <a:pt x="17" y="16"/>
                      <a:pt x="44" y="25"/>
                      <a:pt x="48" y="27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77" name="Freeform 1632">
                <a:extLst>
                  <a:ext uri="{FF2B5EF4-FFF2-40B4-BE49-F238E27FC236}">
                    <a16:creationId xmlns:a16="http://schemas.microsoft.com/office/drawing/2014/main" id="{03B95E87-1C51-890C-D5D5-0A21F54EE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" y="2812"/>
                <a:ext cx="113" cy="57"/>
              </a:xfrm>
              <a:custGeom>
                <a:avLst/>
                <a:gdLst>
                  <a:gd name="T0" fmla="*/ 0 w 45"/>
                  <a:gd name="T1" fmla="*/ 0 h 23"/>
                  <a:gd name="T2" fmla="*/ 713 w 45"/>
                  <a:gd name="T3" fmla="*/ 349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5" h="23">
                    <a:moveTo>
                      <a:pt x="0" y="0"/>
                    </a:moveTo>
                    <a:cubicBezTo>
                      <a:pt x="14" y="14"/>
                      <a:pt x="43" y="22"/>
                      <a:pt x="45" y="23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78" name="Freeform 1633">
                <a:extLst>
                  <a:ext uri="{FF2B5EF4-FFF2-40B4-BE49-F238E27FC236}">
                    <a16:creationId xmlns:a16="http://schemas.microsoft.com/office/drawing/2014/main" id="{414CC3A2-C331-5DF2-9DFA-13273DF89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2919"/>
                <a:ext cx="203" cy="218"/>
              </a:xfrm>
              <a:custGeom>
                <a:avLst/>
                <a:gdLst>
                  <a:gd name="T0" fmla="*/ 521 w 81"/>
                  <a:gd name="T1" fmla="*/ 175 h 87"/>
                  <a:gd name="T2" fmla="*/ 346 w 81"/>
                  <a:gd name="T3" fmla="*/ 113 h 87"/>
                  <a:gd name="T4" fmla="*/ 125 w 81"/>
                  <a:gd name="T5" fmla="*/ 33 h 87"/>
                  <a:gd name="T6" fmla="*/ 145 w 81"/>
                  <a:gd name="T7" fmla="*/ 158 h 87"/>
                  <a:gd name="T8" fmla="*/ 83 w 81"/>
                  <a:gd name="T9" fmla="*/ 271 h 87"/>
                  <a:gd name="T10" fmla="*/ 125 w 81"/>
                  <a:gd name="T11" fmla="*/ 376 h 87"/>
                  <a:gd name="T12" fmla="*/ 0 w 81"/>
                  <a:gd name="T13" fmla="*/ 439 h 87"/>
                  <a:gd name="T14" fmla="*/ 83 w 81"/>
                  <a:gd name="T15" fmla="*/ 554 h 87"/>
                  <a:gd name="T16" fmla="*/ 33 w 81"/>
                  <a:gd name="T17" fmla="*/ 659 h 87"/>
                  <a:gd name="T18" fmla="*/ 208 w 81"/>
                  <a:gd name="T19" fmla="*/ 742 h 87"/>
                  <a:gd name="T20" fmla="*/ 301 w 81"/>
                  <a:gd name="T21" fmla="*/ 910 h 87"/>
                  <a:gd name="T22" fmla="*/ 439 w 81"/>
                  <a:gd name="T23" fmla="*/ 1130 h 87"/>
                  <a:gd name="T24" fmla="*/ 784 w 81"/>
                  <a:gd name="T25" fmla="*/ 1368 h 87"/>
                  <a:gd name="T26" fmla="*/ 804 w 81"/>
                  <a:gd name="T27" fmla="*/ 1193 h 87"/>
                  <a:gd name="T28" fmla="*/ 1025 w 81"/>
                  <a:gd name="T29" fmla="*/ 1255 h 87"/>
                  <a:gd name="T30" fmla="*/ 835 w 81"/>
                  <a:gd name="T31" fmla="*/ 1067 h 87"/>
                  <a:gd name="T32" fmla="*/ 1130 w 81"/>
                  <a:gd name="T33" fmla="*/ 1067 h 87"/>
                  <a:gd name="T34" fmla="*/ 1005 w 81"/>
                  <a:gd name="T35" fmla="*/ 897 h 87"/>
                  <a:gd name="T36" fmla="*/ 1213 w 81"/>
                  <a:gd name="T37" fmla="*/ 817 h 87"/>
                  <a:gd name="T38" fmla="*/ 1025 w 81"/>
                  <a:gd name="T39" fmla="*/ 692 h 87"/>
                  <a:gd name="T40" fmla="*/ 1276 w 81"/>
                  <a:gd name="T41" fmla="*/ 521 h 87"/>
                  <a:gd name="T42" fmla="*/ 1038 w 81"/>
                  <a:gd name="T43" fmla="*/ 426 h 87"/>
                  <a:gd name="T44" fmla="*/ 960 w 81"/>
                  <a:gd name="T45" fmla="*/ 333 h 87"/>
                  <a:gd name="T46" fmla="*/ 1005 w 81"/>
                  <a:gd name="T47" fmla="*/ 221 h 87"/>
                  <a:gd name="T48" fmla="*/ 804 w 81"/>
                  <a:gd name="T49" fmla="*/ 158 h 87"/>
                  <a:gd name="T50" fmla="*/ 534 w 81"/>
                  <a:gd name="T51" fmla="*/ 0 h 87"/>
                  <a:gd name="T52" fmla="*/ 566 w 81"/>
                  <a:gd name="T53" fmla="*/ 158 h 87"/>
                  <a:gd name="T54" fmla="*/ 534 w 81"/>
                  <a:gd name="T55" fmla="*/ 158 h 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1" h="87">
                    <a:moveTo>
                      <a:pt x="33" y="11"/>
                    </a:moveTo>
                    <a:cubicBezTo>
                      <a:pt x="30" y="10"/>
                      <a:pt x="25" y="9"/>
                      <a:pt x="22" y="7"/>
                    </a:cubicBezTo>
                    <a:cubicBezTo>
                      <a:pt x="18" y="6"/>
                      <a:pt x="12" y="2"/>
                      <a:pt x="8" y="2"/>
                    </a:cubicBezTo>
                    <a:cubicBezTo>
                      <a:pt x="2" y="3"/>
                      <a:pt x="8" y="6"/>
                      <a:pt x="9" y="10"/>
                    </a:cubicBezTo>
                    <a:cubicBezTo>
                      <a:pt x="10" y="14"/>
                      <a:pt x="8" y="14"/>
                      <a:pt x="5" y="17"/>
                    </a:cubicBezTo>
                    <a:cubicBezTo>
                      <a:pt x="6" y="18"/>
                      <a:pt x="10" y="21"/>
                      <a:pt x="8" y="24"/>
                    </a:cubicBezTo>
                    <a:cubicBezTo>
                      <a:pt x="7" y="26"/>
                      <a:pt x="2" y="26"/>
                      <a:pt x="0" y="28"/>
                    </a:cubicBezTo>
                    <a:cubicBezTo>
                      <a:pt x="3" y="29"/>
                      <a:pt x="6" y="31"/>
                      <a:pt x="5" y="35"/>
                    </a:cubicBezTo>
                    <a:cubicBezTo>
                      <a:pt x="5" y="37"/>
                      <a:pt x="1" y="40"/>
                      <a:pt x="2" y="42"/>
                    </a:cubicBezTo>
                    <a:cubicBezTo>
                      <a:pt x="3" y="44"/>
                      <a:pt x="11" y="45"/>
                      <a:pt x="13" y="47"/>
                    </a:cubicBezTo>
                    <a:cubicBezTo>
                      <a:pt x="17" y="49"/>
                      <a:pt x="18" y="54"/>
                      <a:pt x="19" y="58"/>
                    </a:cubicBezTo>
                    <a:cubicBezTo>
                      <a:pt x="21" y="67"/>
                      <a:pt x="19" y="71"/>
                      <a:pt x="28" y="72"/>
                    </a:cubicBezTo>
                    <a:cubicBezTo>
                      <a:pt x="38" y="74"/>
                      <a:pt x="40" y="85"/>
                      <a:pt x="50" y="87"/>
                    </a:cubicBezTo>
                    <a:cubicBezTo>
                      <a:pt x="46" y="84"/>
                      <a:pt x="47" y="78"/>
                      <a:pt x="51" y="76"/>
                    </a:cubicBezTo>
                    <a:cubicBezTo>
                      <a:pt x="55" y="74"/>
                      <a:pt x="61" y="78"/>
                      <a:pt x="65" y="80"/>
                    </a:cubicBezTo>
                    <a:cubicBezTo>
                      <a:pt x="62" y="78"/>
                      <a:pt x="51" y="73"/>
                      <a:pt x="53" y="68"/>
                    </a:cubicBezTo>
                    <a:cubicBezTo>
                      <a:pt x="54" y="64"/>
                      <a:pt x="69" y="68"/>
                      <a:pt x="72" y="68"/>
                    </a:cubicBezTo>
                    <a:cubicBezTo>
                      <a:pt x="69" y="66"/>
                      <a:pt x="63" y="62"/>
                      <a:pt x="64" y="57"/>
                    </a:cubicBezTo>
                    <a:cubicBezTo>
                      <a:pt x="65" y="52"/>
                      <a:pt x="73" y="52"/>
                      <a:pt x="77" y="52"/>
                    </a:cubicBezTo>
                    <a:cubicBezTo>
                      <a:pt x="76" y="48"/>
                      <a:pt x="66" y="49"/>
                      <a:pt x="65" y="44"/>
                    </a:cubicBezTo>
                    <a:cubicBezTo>
                      <a:pt x="64" y="40"/>
                      <a:pt x="78" y="36"/>
                      <a:pt x="81" y="33"/>
                    </a:cubicBezTo>
                    <a:cubicBezTo>
                      <a:pt x="79" y="30"/>
                      <a:pt x="70" y="29"/>
                      <a:pt x="66" y="27"/>
                    </a:cubicBezTo>
                    <a:cubicBezTo>
                      <a:pt x="64" y="25"/>
                      <a:pt x="62" y="24"/>
                      <a:pt x="61" y="21"/>
                    </a:cubicBezTo>
                    <a:cubicBezTo>
                      <a:pt x="60" y="17"/>
                      <a:pt x="64" y="17"/>
                      <a:pt x="64" y="14"/>
                    </a:cubicBezTo>
                    <a:cubicBezTo>
                      <a:pt x="64" y="10"/>
                      <a:pt x="55" y="11"/>
                      <a:pt x="51" y="10"/>
                    </a:cubicBezTo>
                    <a:cubicBezTo>
                      <a:pt x="46" y="8"/>
                      <a:pt x="36" y="5"/>
                      <a:pt x="34" y="0"/>
                    </a:cubicBezTo>
                    <a:cubicBezTo>
                      <a:pt x="35" y="2"/>
                      <a:pt x="36" y="7"/>
                      <a:pt x="36" y="10"/>
                    </a:cubicBezTo>
                    <a:cubicBezTo>
                      <a:pt x="35" y="10"/>
                      <a:pt x="34" y="10"/>
                      <a:pt x="34" y="10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79" name="Freeform 1634">
                <a:extLst>
                  <a:ext uri="{FF2B5EF4-FFF2-40B4-BE49-F238E27FC236}">
                    <a16:creationId xmlns:a16="http://schemas.microsoft.com/office/drawing/2014/main" id="{3B70E068-E4CF-43CE-0020-6D6313714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" y="2807"/>
                <a:ext cx="308" cy="147"/>
              </a:xfrm>
              <a:custGeom>
                <a:avLst/>
                <a:gdLst>
                  <a:gd name="T0" fmla="*/ 0 w 123"/>
                  <a:gd name="T1" fmla="*/ 0 h 59"/>
                  <a:gd name="T2" fmla="*/ 1931 w 123"/>
                  <a:gd name="T3" fmla="*/ 912 h 59"/>
                  <a:gd name="T4" fmla="*/ 0 w 123"/>
                  <a:gd name="T5" fmla="*/ 0 h 5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3" h="59">
                    <a:moveTo>
                      <a:pt x="0" y="0"/>
                    </a:moveTo>
                    <a:cubicBezTo>
                      <a:pt x="8" y="14"/>
                      <a:pt x="56" y="49"/>
                      <a:pt x="123" y="59"/>
                    </a:cubicBezTo>
                    <a:cubicBezTo>
                      <a:pt x="105" y="55"/>
                      <a:pt x="29" y="32"/>
                      <a:pt x="0" y="0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80" name="Freeform 1635">
                <a:extLst>
                  <a:ext uri="{FF2B5EF4-FFF2-40B4-BE49-F238E27FC236}">
                    <a16:creationId xmlns:a16="http://schemas.microsoft.com/office/drawing/2014/main" id="{B7A27578-D764-93A2-9289-D8560A5AD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" y="2832"/>
                <a:ext cx="302" cy="137"/>
              </a:xfrm>
              <a:custGeom>
                <a:avLst/>
                <a:gdLst>
                  <a:gd name="T0" fmla="*/ 1882 w 121"/>
                  <a:gd name="T1" fmla="*/ 849 h 55"/>
                  <a:gd name="T2" fmla="*/ 0 w 121"/>
                  <a:gd name="T3" fmla="*/ 0 h 55"/>
                  <a:gd name="T4" fmla="*/ 1882 w 121"/>
                  <a:gd name="T5" fmla="*/ 849 h 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1" h="55">
                    <a:moveTo>
                      <a:pt x="121" y="55"/>
                    </a:moveTo>
                    <a:cubicBezTo>
                      <a:pt x="58" y="48"/>
                      <a:pt x="10" y="12"/>
                      <a:pt x="0" y="0"/>
                    </a:cubicBezTo>
                    <a:cubicBezTo>
                      <a:pt x="14" y="13"/>
                      <a:pt x="76" y="49"/>
                      <a:pt x="121" y="55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81" name="Freeform 1636">
                <a:extLst>
                  <a:ext uri="{FF2B5EF4-FFF2-40B4-BE49-F238E27FC236}">
                    <a16:creationId xmlns:a16="http://schemas.microsoft.com/office/drawing/2014/main" id="{88F1F238-4333-045A-A49B-4A9D24CDB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" y="2859"/>
                <a:ext cx="75" cy="53"/>
              </a:xfrm>
              <a:custGeom>
                <a:avLst/>
                <a:gdLst>
                  <a:gd name="T0" fmla="*/ 0 w 30"/>
                  <a:gd name="T1" fmla="*/ 0 h 21"/>
                  <a:gd name="T2" fmla="*/ 470 w 30"/>
                  <a:gd name="T3" fmla="*/ 338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21">
                    <a:moveTo>
                      <a:pt x="0" y="0"/>
                    </a:moveTo>
                    <a:cubicBezTo>
                      <a:pt x="9" y="11"/>
                      <a:pt x="23" y="19"/>
                      <a:pt x="30" y="21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82" name="Freeform 1637">
                <a:extLst>
                  <a:ext uri="{FF2B5EF4-FFF2-40B4-BE49-F238E27FC236}">
                    <a16:creationId xmlns:a16="http://schemas.microsoft.com/office/drawing/2014/main" id="{3157AA9C-CC0D-1FC1-FBA3-967DA91F2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" y="2887"/>
                <a:ext cx="75" cy="60"/>
              </a:xfrm>
              <a:custGeom>
                <a:avLst/>
                <a:gdLst>
                  <a:gd name="T0" fmla="*/ 0 w 30"/>
                  <a:gd name="T1" fmla="*/ 0 h 24"/>
                  <a:gd name="T2" fmla="*/ 470 w 30"/>
                  <a:gd name="T3" fmla="*/ 375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24">
                    <a:moveTo>
                      <a:pt x="0" y="0"/>
                    </a:moveTo>
                    <a:cubicBezTo>
                      <a:pt x="12" y="13"/>
                      <a:pt x="25" y="21"/>
                      <a:pt x="30" y="24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83" name="Freeform 1638">
                <a:extLst>
                  <a:ext uri="{FF2B5EF4-FFF2-40B4-BE49-F238E27FC236}">
                    <a16:creationId xmlns:a16="http://schemas.microsoft.com/office/drawing/2014/main" id="{8F35A7D4-1855-7784-92F3-EA5F9F158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" y="2912"/>
                <a:ext cx="70" cy="70"/>
              </a:xfrm>
              <a:custGeom>
                <a:avLst/>
                <a:gdLst>
                  <a:gd name="T0" fmla="*/ 0 w 28"/>
                  <a:gd name="T1" fmla="*/ 0 h 28"/>
                  <a:gd name="T2" fmla="*/ 438 w 28"/>
                  <a:gd name="T3" fmla="*/ 438 h 2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28">
                    <a:moveTo>
                      <a:pt x="0" y="0"/>
                    </a:moveTo>
                    <a:cubicBezTo>
                      <a:pt x="17" y="21"/>
                      <a:pt x="26" y="27"/>
                      <a:pt x="28" y="28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84" name="Freeform 1639">
                <a:extLst>
                  <a:ext uri="{FF2B5EF4-FFF2-40B4-BE49-F238E27FC236}">
                    <a16:creationId xmlns:a16="http://schemas.microsoft.com/office/drawing/2014/main" id="{F34E61F4-B85A-A985-66DF-ED65A2C02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" y="2972"/>
                <a:ext cx="280" cy="262"/>
              </a:xfrm>
              <a:custGeom>
                <a:avLst/>
                <a:gdLst>
                  <a:gd name="T0" fmla="*/ 0 w 112"/>
                  <a:gd name="T1" fmla="*/ 0 h 105"/>
                  <a:gd name="T2" fmla="*/ 1750 w 112"/>
                  <a:gd name="T3" fmla="*/ 1632 h 105"/>
                  <a:gd name="T4" fmla="*/ 0 w 112"/>
                  <a:gd name="T5" fmla="*/ 0 h 1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2" h="105">
                    <a:moveTo>
                      <a:pt x="0" y="0"/>
                    </a:moveTo>
                    <a:cubicBezTo>
                      <a:pt x="15" y="25"/>
                      <a:pt x="89" y="92"/>
                      <a:pt x="112" y="105"/>
                    </a:cubicBezTo>
                    <a:cubicBezTo>
                      <a:pt x="97" y="96"/>
                      <a:pt x="10" y="14"/>
                      <a:pt x="0" y="0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85" name="Freeform 1640">
                <a:extLst>
                  <a:ext uri="{FF2B5EF4-FFF2-40B4-BE49-F238E27FC236}">
                    <a16:creationId xmlns:a16="http://schemas.microsoft.com/office/drawing/2014/main" id="{D0F20C83-8CCD-63DC-2025-0E4E0C057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" y="3159"/>
                <a:ext cx="72" cy="60"/>
              </a:xfrm>
              <a:custGeom>
                <a:avLst/>
                <a:gdLst>
                  <a:gd name="T0" fmla="*/ 0 w 29"/>
                  <a:gd name="T1" fmla="*/ 0 h 24"/>
                  <a:gd name="T2" fmla="*/ 444 w 29"/>
                  <a:gd name="T3" fmla="*/ 375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" h="24">
                    <a:moveTo>
                      <a:pt x="0" y="0"/>
                    </a:moveTo>
                    <a:cubicBezTo>
                      <a:pt x="9" y="14"/>
                      <a:pt x="18" y="20"/>
                      <a:pt x="29" y="24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86" name="Freeform 1641">
                <a:extLst>
                  <a:ext uri="{FF2B5EF4-FFF2-40B4-BE49-F238E27FC236}">
                    <a16:creationId xmlns:a16="http://schemas.microsoft.com/office/drawing/2014/main" id="{753AC260-E176-6165-4F53-825DF6A3E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" y="3134"/>
                <a:ext cx="80" cy="63"/>
              </a:xfrm>
              <a:custGeom>
                <a:avLst/>
                <a:gdLst>
                  <a:gd name="T0" fmla="*/ 0 w 32"/>
                  <a:gd name="T1" fmla="*/ 0 h 25"/>
                  <a:gd name="T2" fmla="*/ 500 w 32"/>
                  <a:gd name="T3" fmla="*/ 401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25">
                    <a:moveTo>
                      <a:pt x="0" y="0"/>
                    </a:moveTo>
                    <a:cubicBezTo>
                      <a:pt x="2" y="3"/>
                      <a:pt x="23" y="21"/>
                      <a:pt x="32" y="25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87" name="Freeform 1642">
                <a:extLst>
                  <a:ext uri="{FF2B5EF4-FFF2-40B4-BE49-F238E27FC236}">
                    <a16:creationId xmlns:a16="http://schemas.microsoft.com/office/drawing/2014/main" id="{004A9D9A-B7B1-7E4A-0301-2639BBFEE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" y="3099"/>
                <a:ext cx="95" cy="50"/>
              </a:xfrm>
              <a:custGeom>
                <a:avLst/>
                <a:gdLst>
                  <a:gd name="T0" fmla="*/ 0 w 38"/>
                  <a:gd name="T1" fmla="*/ 0 h 20"/>
                  <a:gd name="T2" fmla="*/ 595 w 38"/>
                  <a:gd name="T3" fmla="*/ 313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20">
                    <a:moveTo>
                      <a:pt x="0" y="0"/>
                    </a:moveTo>
                    <a:cubicBezTo>
                      <a:pt x="15" y="12"/>
                      <a:pt x="30" y="18"/>
                      <a:pt x="38" y="20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88" name="Freeform 1643">
                <a:extLst>
                  <a:ext uri="{FF2B5EF4-FFF2-40B4-BE49-F238E27FC236}">
                    <a16:creationId xmlns:a16="http://schemas.microsoft.com/office/drawing/2014/main" id="{9CCAC2E9-A44D-4335-5BEC-85C7E39D5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" y="2994"/>
                <a:ext cx="75" cy="18"/>
              </a:xfrm>
              <a:custGeom>
                <a:avLst/>
                <a:gdLst>
                  <a:gd name="T0" fmla="*/ 0 w 30"/>
                  <a:gd name="T1" fmla="*/ 0 h 7"/>
                  <a:gd name="T2" fmla="*/ 470 w 30"/>
                  <a:gd name="T3" fmla="*/ 118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7">
                    <a:moveTo>
                      <a:pt x="0" y="0"/>
                    </a:moveTo>
                    <a:cubicBezTo>
                      <a:pt x="15" y="5"/>
                      <a:pt x="24" y="6"/>
                      <a:pt x="30" y="7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89" name="Freeform 1644">
                <a:extLst>
                  <a:ext uri="{FF2B5EF4-FFF2-40B4-BE49-F238E27FC236}">
                    <a16:creationId xmlns:a16="http://schemas.microsoft.com/office/drawing/2014/main" id="{908EFECE-7907-CEEC-B0BF-0832FD286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" y="3027"/>
                <a:ext cx="85" cy="30"/>
              </a:xfrm>
              <a:custGeom>
                <a:avLst/>
                <a:gdLst>
                  <a:gd name="T0" fmla="*/ 0 w 34"/>
                  <a:gd name="T1" fmla="*/ 0 h 12"/>
                  <a:gd name="T2" fmla="*/ 533 w 34"/>
                  <a:gd name="T3" fmla="*/ 188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" h="12">
                    <a:moveTo>
                      <a:pt x="0" y="0"/>
                    </a:moveTo>
                    <a:cubicBezTo>
                      <a:pt x="11" y="8"/>
                      <a:pt x="27" y="9"/>
                      <a:pt x="34" y="12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90" name="Freeform 1645">
                <a:extLst>
                  <a:ext uri="{FF2B5EF4-FFF2-40B4-BE49-F238E27FC236}">
                    <a16:creationId xmlns:a16="http://schemas.microsoft.com/office/drawing/2014/main" id="{BFC219A3-EB24-BD93-1E62-DE439C6DB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" y="3062"/>
                <a:ext cx="85" cy="37"/>
              </a:xfrm>
              <a:custGeom>
                <a:avLst/>
                <a:gdLst>
                  <a:gd name="T0" fmla="*/ 0 w 34"/>
                  <a:gd name="T1" fmla="*/ 0 h 15"/>
                  <a:gd name="T2" fmla="*/ 533 w 34"/>
                  <a:gd name="T3" fmla="*/ 224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" h="15">
                    <a:moveTo>
                      <a:pt x="0" y="0"/>
                    </a:moveTo>
                    <a:cubicBezTo>
                      <a:pt x="14" y="11"/>
                      <a:pt x="34" y="15"/>
                      <a:pt x="34" y="15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91" name="Freeform 1646">
                <a:extLst>
                  <a:ext uri="{FF2B5EF4-FFF2-40B4-BE49-F238E27FC236}">
                    <a16:creationId xmlns:a16="http://schemas.microsoft.com/office/drawing/2014/main" id="{99A6EC8C-95B8-81A1-8B1B-C439C1D88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3084"/>
                <a:ext cx="80" cy="43"/>
              </a:xfrm>
              <a:custGeom>
                <a:avLst/>
                <a:gdLst>
                  <a:gd name="T0" fmla="*/ 0 w 32"/>
                  <a:gd name="T1" fmla="*/ 0 h 17"/>
                  <a:gd name="T2" fmla="*/ 500 w 32"/>
                  <a:gd name="T3" fmla="*/ 276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17">
                    <a:moveTo>
                      <a:pt x="0" y="0"/>
                    </a:moveTo>
                    <a:cubicBezTo>
                      <a:pt x="12" y="9"/>
                      <a:pt x="26" y="15"/>
                      <a:pt x="32" y="17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92" name="Freeform 1647">
                <a:extLst>
                  <a:ext uri="{FF2B5EF4-FFF2-40B4-BE49-F238E27FC236}">
                    <a16:creationId xmlns:a16="http://schemas.microsoft.com/office/drawing/2014/main" id="{EFCA0273-D942-757F-8D55-D5B2FFE08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" y="2939"/>
                <a:ext cx="67" cy="50"/>
              </a:xfrm>
              <a:custGeom>
                <a:avLst/>
                <a:gdLst>
                  <a:gd name="T0" fmla="*/ 0 w 27"/>
                  <a:gd name="T1" fmla="*/ 0 h 20"/>
                  <a:gd name="T2" fmla="*/ 412 w 27"/>
                  <a:gd name="T3" fmla="*/ 313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20">
                    <a:moveTo>
                      <a:pt x="0" y="0"/>
                    </a:moveTo>
                    <a:cubicBezTo>
                      <a:pt x="7" y="10"/>
                      <a:pt x="16" y="15"/>
                      <a:pt x="27" y="20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93" name="Freeform 1648">
                <a:extLst>
                  <a:ext uri="{FF2B5EF4-FFF2-40B4-BE49-F238E27FC236}">
                    <a16:creationId xmlns:a16="http://schemas.microsoft.com/office/drawing/2014/main" id="{BECADE17-56B5-34D0-D67F-E8AA7FFE5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2927"/>
                <a:ext cx="50" cy="40"/>
              </a:xfrm>
              <a:custGeom>
                <a:avLst/>
                <a:gdLst>
                  <a:gd name="T0" fmla="*/ 0 w 20"/>
                  <a:gd name="T1" fmla="*/ 0 h 16"/>
                  <a:gd name="T2" fmla="*/ 313 w 20"/>
                  <a:gd name="T3" fmla="*/ 25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6">
                    <a:moveTo>
                      <a:pt x="0" y="0"/>
                    </a:moveTo>
                    <a:cubicBezTo>
                      <a:pt x="5" y="5"/>
                      <a:pt x="12" y="14"/>
                      <a:pt x="20" y="16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94" name="Freeform 1649">
                <a:extLst>
                  <a:ext uri="{FF2B5EF4-FFF2-40B4-BE49-F238E27FC236}">
                    <a16:creationId xmlns:a16="http://schemas.microsoft.com/office/drawing/2014/main" id="{EEE86169-8E2F-76C5-30C1-ADEBC2ADA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" y="2909"/>
                <a:ext cx="43" cy="38"/>
              </a:xfrm>
              <a:custGeom>
                <a:avLst/>
                <a:gdLst>
                  <a:gd name="T0" fmla="*/ 0 w 17"/>
                  <a:gd name="T1" fmla="*/ 0 h 15"/>
                  <a:gd name="T2" fmla="*/ 276 w 17"/>
                  <a:gd name="T3" fmla="*/ 243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5">
                    <a:moveTo>
                      <a:pt x="0" y="0"/>
                    </a:moveTo>
                    <a:cubicBezTo>
                      <a:pt x="4" y="5"/>
                      <a:pt x="10" y="13"/>
                      <a:pt x="17" y="15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95" name="Freeform 1650">
                <a:extLst>
                  <a:ext uri="{FF2B5EF4-FFF2-40B4-BE49-F238E27FC236}">
                    <a16:creationId xmlns:a16="http://schemas.microsoft.com/office/drawing/2014/main" id="{6F9B764E-EFFB-9083-892B-7355411B3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" y="2899"/>
                <a:ext cx="108" cy="60"/>
              </a:xfrm>
              <a:custGeom>
                <a:avLst/>
                <a:gdLst>
                  <a:gd name="T0" fmla="*/ 0 w 43"/>
                  <a:gd name="T1" fmla="*/ 0 h 24"/>
                  <a:gd name="T2" fmla="*/ 208 w 43"/>
                  <a:gd name="T3" fmla="*/ 145 h 24"/>
                  <a:gd name="T4" fmla="*/ 681 w 43"/>
                  <a:gd name="T5" fmla="*/ 375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" h="24">
                    <a:moveTo>
                      <a:pt x="0" y="0"/>
                    </a:moveTo>
                    <a:cubicBezTo>
                      <a:pt x="3" y="4"/>
                      <a:pt x="8" y="7"/>
                      <a:pt x="13" y="9"/>
                    </a:cubicBezTo>
                    <a:cubicBezTo>
                      <a:pt x="22" y="15"/>
                      <a:pt x="32" y="22"/>
                      <a:pt x="43" y="24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96" name="Freeform 1651">
                <a:extLst>
                  <a:ext uri="{FF2B5EF4-FFF2-40B4-BE49-F238E27FC236}">
                    <a16:creationId xmlns:a16="http://schemas.microsoft.com/office/drawing/2014/main" id="{DA1600C2-99AA-F16E-8A62-5DCBBFE1E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" y="2919"/>
                <a:ext cx="57" cy="35"/>
              </a:xfrm>
              <a:custGeom>
                <a:avLst/>
                <a:gdLst>
                  <a:gd name="T0" fmla="*/ 0 w 23"/>
                  <a:gd name="T1" fmla="*/ 0 h 14"/>
                  <a:gd name="T2" fmla="*/ 349 w 23"/>
                  <a:gd name="T3" fmla="*/ 22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4">
                    <a:moveTo>
                      <a:pt x="0" y="0"/>
                    </a:moveTo>
                    <a:cubicBezTo>
                      <a:pt x="7" y="5"/>
                      <a:pt x="14" y="10"/>
                      <a:pt x="23" y="14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97" name="Freeform 1652">
                <a:extLst>
                  <a:ext uri="{FF2B5EF4-FFF2-40B4-BE49-F238E27FC236}">
                    <a16:creationId xmlns:a16="http://schemas.microsoft.com/office/drawing/2014/main" id="{FB498F8E-533B-C172-E57A-7E39FCE95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" y="2954"/>
                <a:ext cx="65" cy="25"/>
              </a:xfrm>
              <a:custGeom>
                <a:avLst/>
                <a:gdLst>
                  <a:gd name="T0" fmla="*/ 0 w 26"/>
                  <a:gd name="T1" fmla="*/ 0 h 10"/>
                  <a:gd name="T2" fmla="*/ 408 w 26"/>
                  <a:gd name="T3" fmla="*/ 15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10">
                    <a:moveTo>
                      <a:pt x="0" y="0"/>
                    </a:moveTo>
                    <a:cubicBezTo>
                      <a:pt x="7" y="5"/>
                      <a:pt x="17" y="10"/>
                      <a:pt x="26" y="10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98" name="Freeform 1653">
                <a:extLst>
                  <a:ext uri="{FF2B5EF4-FFF2-40B4-BE49-F238E27FC236}">
                    <a16:creationId xmlns:a16="http://schemas.microsoft.com/office/drawing/2014/main" id="{F381AADC-81C5-4FEB-30FA-5B6AAA4D1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" y="2962"/>
                <a:ext cx="100" cy="35"/>
              </a:xfrm>
              <a:custGeom>
                <a:avLst/>
                <a:gdLst>
                  <a:gd name="T0" fmla="*/ 0 w 40"/>
                  <a:gd name="T1" fmla="*/ 0 h 14"/>
                  <a:gd name="T2" fmla="*/ 188 w 40"/>
                  <a:gd name="T3" fmla="*/ 113 h 14"/>
                  <a:gd name="T4" fmla="*/ 625 w 40"/>
                  <a:gd name="T5" fmla="*/ 22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" h="14">
                    <a:moveTo>
                      <a:pt x="0" y="0"/>
                    </a:moveTo>
                    <a:cubicBezTo>
                      <a:pt x="4" y="2"/>
                      <a:pt x="8" y="5"/>
                      <a:pt x="12" y="7"/>
                    </a:cubicBezTo>
                    <a:cubicBezTo>
                      <a:pt x="22" y="11"/>
                      <a:pt x="31" y="12"/>
                      <a:pt x="40" y="14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99" name="Freeform 1654">
                <a:extLst>
                  <a:ext uri="{FF2B5EF4-FFF2-40B4-BE49-F238E27FC236}">
                    <a16:creationId xmlns:a16="http://schemas.microsoft.com/office/drawing/2014/main" id="{4AB9204C-2BA8-21BE-5FD5-FEEA8D87C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2992"/>
                <a:ext cx="100" cy="27"/>
              </a:xfrm>
              <a:custGeom>
                <a:avLst/>
                <a:gdLst>
                  <a:gd name="T0" fmla="*/ 0 w 40"/>
                  <a:gd name="T1" fmla="*/ 0 h 11"/>
                  <a:gd name="T2" fmla="*/ 625 w 40"/>
                  <a:gd name="T3" fmla="*/ 162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0" h="11">
                    <a:moveTo>
                      <a:pt x="0" y="0"/>
                    </a:moveTo>
                    <a:cubicBezTo>
                      <a:pt x="12" y="6"/>
                      <a:pt x="27" y="8"/>
                      <a:pt x="40" y="11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0" name="Freeform 1655">
                <a:extLst>
                  <a:ext uri="{FF2B5EF4-FFF2-40B4-BE49-F238E27FC236}">
                    <a16:creationId xmlns:a16="http://schemas.microsoft.com/office/drawing/2014/main" id="{4FB1C74D-A2AD-2ECA-6E1A-AA0AF6C37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" y="3004"/>
                <a:ext cx="72" cy="33"/>
              </a:xfrm>
              <a:custGeom>
                <a:avLst/>
                <a:gdLst>
                  <a:gd name="T0" fmla="*/ 0 w 29"/>
                  <a:gd name="T1" fmla="*/ 0 h 13"/>
                  <a:gd name="T2" fmla="*/ 444 w 29"/>
                  <a:gd name="T3" fmla="*/ 213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" h="13">
                    <a:moveTo>
                      <a:pt x="0" y="0"/>
                    </a:moveTo>
                    <a:cubicBezTo>
                      <a:pt x="2" y="8"/>
                      <a:pt x="22" y="13"/>
                      <a:pt x="29" y="13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1" name="Freeform 1656">
                <a:extLst>
                  <a:ext uri="{FF2B5EF4-FFF2-40B4-BE49-F238E27FC236}">
                    <a16:creationId xmlns:a16="http://schemas.microsoft.com/office/drawing/2014/main" id="{750B3EF3-1101-047A-6422-F6F4D40F1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3019"/>
                <a:ext cx="78" cy="35"/>
              </a:xfrm>
              <a:custGeom>
                <a:avLst/>
                <a:gdLst>
                  <a:gd name="T0" fmla="*/ 0 w 31"/>
                  <a:gd name="T1" fmla="*/ 0 h 14"/>
                  <a:gd name="T2" fmla="*/ 159 w 31"/>
                  <a:gd name="T3" fmla="*/ 95 h 14"/>
                  <a:gd name="T4" fmla="*/ 493 w 31"/>
                  <a:gd name="T5" fmla="*/ 22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14">
                    <a:moveTo>
                      <a:pt x="0" y="0"/>
                    </a:moveTo>
                    <a:cubicBezTo>
                      <a:pt x="2" y="3"/>
                      <a:pt x="7" y="5"/>
                      <a:pt x="10" y="6"/>
                    </a:cubicBezTo>
                    <a:cubicBezTo>
                      <a:pt x="17" y="9"/>
                      <a:pt x="24" y="13"/>
                      <a:pt x="31" y="14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2" name="Freeform 1657">
                <a:extLst>
                  <a:ext uri="{FF2B5EF4-FFF2-40B4-BE49-F238E27FC236}">
                    <a16:creationId xmlns:a16="http://schemas.microsoft.com/office/drawing/2014/main" id="{9750D0F0-EFAA-225D-C655-16FAE85EE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" y="3034"/>
                <a:ext cx="58" cy="28"/>
              </a:xfrm>
              <a:custGeom>
                <a:avLst/>
                <a:gdLst>
                  <a:gd name="T0" fmla="*/ 0 w 23"/>
                  <a:gd name="T1" fmla="*/ 0 h 11"/>
                  <a:gd name="T2" fmla="*/ 368 w 23"/>
                  <a:gd name="T3" fmla="*/ 181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1">
                    <a:moveTo>
                      <a:pt x="0" y="0"/>
                    </a:moveTo>
                    <a:cubicBezTo>
                      <a:pt x="5" y="7"/>
                      <a:pt x="16" y="8"/>
                      <a:pt x="23" y="11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3" name="Freeform 1658">
                <a:extLst>
                  <a:ext uri="{FF2B5EF4-FFF2-40B4-BE49-F238E27FC236}">
                    <a16:creationId xmlns:a16="http://schemas.microsoft.com/office/drawing/2014/main" id="{76714BAC-7075-3F56-8E5B-AE6DB8DDE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" y="3044"/>
                <a:ext cx="57" cy="33"/>
              </a:xfrm>
              <a:custGeom>
                <a:avLst/>
                <a:gdLst>
                  <a:gd name="T0" fmla="*/ 0 w 23"/>
                  <a:gd name="T1" fmla="*/ 0 h 13"/>
                  <a:gd name="T2" fmla="*/ 349 w 23"/>
                  <a:gd name="T3" fmla="*/ 213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3">
                    <a:moveTo>
                      <a:pt x="0" y="0"/>
                    </a:moveTo>
                    <a:cubicBezTo>
                      <a:pt x="1" y="7"/>
                      <a:pt x="18" y="11"/>
                      <a:pt x="23" y="13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4" name="Freeform 1659">
                <a:extLst>
                  <a:ext uri="{FF2B5EF4-FFF2-40B4-BE49-F238E27FC236}">
                    <a16:creationId xmlns:a16="http://schemas.microsoft.com/office/drawing/2014/main" id="{2A70E109-D1E7-B597-4EDF-EB24FAA77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" y="3062"/>
                <a:ext cx="50" cy="35"/>
              </a:xfrm>
              <a:custGeom>
                <a:avLst/>
                <a:gdLst>
                  <a:gd name="T0" fmla="*/ 0 w 20"/>
                  <a:gd name="T1" fmla="*/ 0 h 14"/>
                  <a:gd name="T2" fmla="*/ 313 w 20"/>
                  <a:gd name="T3" fmla="*/ 22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4">
                    <a:moveTo>
                      <a:pt x="0" y="0"/>
                    </a:moveTo>
                    <a:cubicBezTo>
                      <a:pt x="6" y="6"/>
                      <a:pt x="12" y="11"/>
                      <a:pt x="20" y="14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5" name="Freeform 1660">
                <a:extLst>
                  <a:ext uri="{FF2B5EF4-FFF2-40B4-BE49-F238E27FC236}">
                    <a16:creationId xmlns:a16="http://schemas.microsoft.com/office/drawing/2014/main" id="{3CD1C3FB-DEA5-1CDD-57A0-F8B3EF22F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" y="3072"/>
                <a:ext cx="63" cy="40"/>
              </a:xfrm>
              <a:custGeom>
                <a:avLst/>
                <a:gdLst>
                  <a:gd name="T0" fmla="*/ 0 w 25"/>
                  <a:gd name="T1" fmla="*/ 0 h 16"/>
                  <a:gd name="T2" fmla="*/ 126 w 25"/>
                  <a:gd name="T3" fmla="*/ 113 h 16"/>
                  <a:gd name="T4" fmla="*/ 401 w 25"/>
                  <a:gd name="T5" fmla="*/ 25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5" h="16">
                    <a:moveTo>
                      <a:pt x="0" y="0"/>
                    </a:moveTo>
                    <a:cubicBezTo>
                      <a:pt x="3" y="2"/>
                      <a:pt x="5" y="5"/>
                      <a:pt x="8" y="7"/>
                    </a:cubicBezTo>
                    <a:cubicBezTo>
                      <a:pt x="14" y="11"/>
                      <a:pt x="19" y="13"/>
                      <a:pt x="25" y="16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6" name="Freeform 1661">
                <a:extLst>
                  <a:ext uri="{FF2B5EF4-FFF2-40B4-BE49-F238E27FC236}">
                    <a16:creationId xmlns:a16="http://schemas.microsoft.com/office/drawing/2014/main" id="{C6B210E8-77DB-709D-5311-E0BB4BEDE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1" y="3074"/>
                <a:ext cx="57" cy="33"/>
              </a:xfrm>
              <a:custGeom>
                <a:avLst/>
                <a:gdLst>
                  <a:gd name="T0" fmla="*/ 0 w 23"/>
                  <a:gd name="T1" fmla="*/ 0 h 13"/>
                  <a:gd name="T2" fmla="*/ 349 w 23"/>
                  <a:gd name="T3" fmla="*/ 213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3">
                    <a:moveTo>
                      <a:pt x="0" y="0"/>
                    </a:moveTo>
                    <a:cubicBezTo>
                      <a:pt x="7" y="5"/>
                      <a:pt x="13" y="13"/>
                      <a:pt x="23" y="13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7" name="Freeform 1662">
                <a:extLst>
                  <a:ext uri="{FF2B5EF4-FFF2-40B4-BE49-F238E27FC236}">
                    <a16:creationId xmlns:a16="http://schemas.microsoft.com/office/drawing/2014/main" id="{2F2FEBD5-4ECF-59B7-E330-C4AE837D0A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" y="3084"/>
                <a:ext cx="43" cy="30"/>
              </a:xfrm>
              <a:custGeom>
                <a:avLst/>
                <a:gdLst>
                  <a:gd name="T0" fmla="*/ 0 w 17"/>
                  <a:gd name="T1" fmla="*/ 0 h 12"/>
                  <a:gd name="T2" fmla="*/ 276 w 17"/>
                  <a:gd name="T3" fmla="*/ 188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2">
                    <a:moveTo>
                      <a:pt x="0" y="0"/>
                    </a:moveTo>
                    <a:cubicBezTo>
                      <a:pt x="6" y="4"/>
                      <a:pt x="11" y="8"/>
                      <a:pt x="17" y="12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8" name="Freeform 1663">
                <a:extLst>
                  <a:ext uri="{FF2B5EF4-FFF2-40B4-BE49-F238E27FC236}">
                    <a16:creationId xmlns:a16="http://schemas.microsoft.com/office/drawing/2014/main" id="{BD6744C2-6E87-8294-81AD-E510FD416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" y="3099"/>
                <a:ext cx="48" cy="35"/>
              </a:xfrm>
              <a:custGeom>
                <a:avLst/>
                <a:gdLst>
                  <a:gd name="T0" fmla="*/ 0 w 19"/>
                  <a:gd name="T1" fmla="*/ 0 h 14"/>
                  <a:gd name="T2" fmla="*/ 306 w 19"/>
                  <a:gd name="T3" fmla="*/ 22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14">
                    <a:moveTo>
                      <a:pt x="0" y="0"/>
                    </a:moveTo>
                    <a:cubicBezTo>
                      <a:pt x="3" y="7"/>
                      <a:pt x="11" y="13"/>
                      <a:pt x="19" y="14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09" name="Freeform 1664">
                <a:extLst>
                  <a:ext uri="{FF2B5EF4-FFF2-40B4-BE49-F238E27FC236}">
                    <a16:creationId xmlns:a16="http://schemas.microsoft.com/office/drawing/2014/main" id="{E650702A-55F9-6EA8-F314-98BF62070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" y="3104"/>
                <a:ext cx="42" cy="43"/>
              </a:xfrm>
              <a:custGeom>
                <a:avLst/>
                <a:gdLst>
                  <a:gd name="T0" fmla="*/ 0 w 17"/>
                  <a:gd name="T1" fmla="*/ 0 h 17"/>
                  <a:gd name="T2" fmla="*/ 257 w 17"/>
                  <a:gd name="T3" fmla="*/ 276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cubicBezTo>
                      <a:pt x="4" y="5"/>
                      <a:pt x="11" y="15"/>
                      <a:pt x="17" y="17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0" name="Freeform 1665">
                <a:extLst>
                  <a:ext uri="{FF2B5EF4-FFF2-40B4-BE49-F238E27FC236}">
                    <a16:creationId xmlns:a16="http://schemas.microsoft.com/office/drawing/2014/main" id="{59E6EA11-3B81-DAEB-C0BD-D05784950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" y="3117"/>
                <a:ext cx="43" cy="42"/>
              </a:xfrm>
              <a:custGeom>
                <a:avLst/>
                <a:gdLst>
                  <a:gd name="T0" fmla="*/ 0 w 17"/>
                  <a:gd name="T1" fmla="*/ 0 h 17"/>
                  <a:gd name="T2" fmla="*/ 276 w 17"/>
                  <a:gd name="T3" fmla="*/ 257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cubicBezTo>
                      <a:pt x="4" y="5"/>
                      <a:pt x="10" y="14"/>
                      <a:pt x="17" y="17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1" name="Freeform 1666">
                <a:extLst>
                  <a:ext uri="{FF2B5EF4-FFF2-40B4-BE49-F238E27FC236}">
                    <a16:creationId xmlns:a16="http://schemas.microsoft.com/office/drawing/2014/main" id="{0BA1DEDF-D058-7ADA-2E0D-EDFE86F70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" y="3017"/>
                <a:ext cx="87" cy="95"/>
              </a:xfrm>
              <a:custGeom>
                <a:avLst/>
                <a:gdLst>
                  <a:gd name="T0" fmla="*/ 0 w 35"/>
                  <a:gd name="T1" fmla="*/ 0 h 38"/>
                  <a:gd name="T2" fmla="*/ 537 w 35"/>
                  <a:gd name="T3" fmla="*/ 595 h 3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" h="38">
                    <a:moveTo>
                      <a:pt x="0" y="0"/>
                    </a:moveTo>
                    <a:cubicBezTo>
                      <a:pt x="8" y="15"/>
                      <a:pt x="22" y="28"/>
                      <a:pt x="35" y="38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2" name="Freeform 1667">
                <a:extLst>
                  <a:ext uri="{FF2B5EF4-FFF2-40B4-BE49-F238E27FC236}">
                    <a16:creationId xmlns:a16="http://schemas.microsoft.com/office/drawing/2014/main" id="{C27C09BA-D9C1-2CAB-D0A2-45C7FAF8A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" y="3012"/>
                <a:ext cx="58" cy="62"/>
              </a:xfrm>
              <a:custGeom>
                <a:avLst/>
                <a:gdLst>
                  <a:gd name="T0" fmla="*/ 0 w 23"/>
                  <a:gd name="T1" fmla="*/ 0 h 25"/>
                  <a:gd name="T2" fmla="*/ 368 w 23"/>
                  <a:gd name="T3" fmla="*/ 382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25">
                    <a:moveTo>
                      <a:pt x="0" y="0"/>
                    </a:moveTo>
                    <a:cubicBezTo>
                      <a:pt x="1" y="9"/>
                      <a:pt x="15" y="22"/>
                      <a:pt x="23" y="25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3" name="Freeform 1668">
                <a:extLst>
                  <a:ext uri="{FF2B5EF4-FFF2-40B4-BE49-F238E27FC236}">
                    <a16:creationId xmlns:a16="http://schemas.microsoft.com/office/drawing/2014/main" id="{9187E95A-ECD0-2FD4-105F-2AB7E622B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" y="2977"/>
                <a:ext cx="45" cy="52"/>
              </a:xfrm>
              <a:custGeom>
                <a:avLst/>
                <a:gdLst>
                  <a:gd name="T0" fmla="*/ 0 w 18"/>
                  <a:gd name="T1" fmla="*/ 0 h 21"/>
                  <a:gd name="T2" fmla="*/ 63 w 18"/>
                  <a:gd name="T3" fmla="*/ 104 h 21"/>
                  <a:gd name="T4" fmla="*/ 283 w 18"/>
                  <a:gd name="T5" fmla="*/ 319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21">
                    <a:moveTo>
                      <a:pt x="0" y="0"/>
                    </a:moveTo>
                    <a:cubicBezTo>
                      <a:pt x="0" y="2"/>
                      <a:pt x="3" y="5"/>
                      <a:pt x="4" y="7"/>
                    </a:cubicBezTo>
                    <a:cubicBezTo>
                      <a:pt x="8" y="13"/>
                      <a:pt x="12" y="18"/>
                      <a:pt x="18" y="21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4" name="Freeform 1669">
                <a:extLst>
                  <a:ext uri="{FF2B5EF4-FFF2-40B4-BE49-F238E27FC236}">
                    <a16:creationId xmlns:a16="http://schemas.microsoft.com/office/drawing/2014/main" id="{342753CA-71B8-7353-4440-0D7B3F118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" y="2967"/>
                <a:ext cx="40" cy="55"/>
              </a:xfrm>
              <a:custGeom>
                <a:avLst/>
                <a:gdLst>
                  <a:gd name="T0" fmla="*/ 0 w 16"/>
                  <a:gd name="T1" fmla="*/ 0 h 22"/>
                  <a:gd name="T2" fmla="*/ 250 w 16"/>
                  <a:gd name="T3" fmla="*/ 345 h 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22">
                    <a:moveTo>
                      <a:pt x="0" y="0"/>
                    </a:moveTo>
                    <a:cubicBezTo>
                      <a:pt x="3" y="8"/>
                      <a:pt x="10" y="17"/>
                      <a:pt x="16" y="22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5" name="Freeform 1670">
                <a:extLst>
                  <a:ext uri="{FF2B5EF4-FFF2-40B4-BE49-F238E27FC236}">
                    <a16:creationId xmlns:a16="http://schemas.microsoft.com/office/drawing/2014/main" id="{FEB22589-5BB4-E9E8-E615-9E6605773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" y="2939"/>
                <a:ext cx="48" cy="45"/>
              </a:xfrm>
              <a:custGeom>
                <a:avLst/>
                <a:gdLst>
                  <a:gd name="T0" fmla="*/ 0 w 19"/>
                  <a:gd name="T1" fmla="*/ 0 h 18"/>
                  <a:gd name="T2" fmla="*/ 306 w 19"/>
                  <a:gd name="T3" fmla="*/ 283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18">
                    <a:moveTo>
                      <a:pt x="0" y="0"/>
                    </a:moveTo>
                    <a:cubicBezTo>
                      <a:pt x="5" y="6"/>
                      <a:pt x="13" y="12"/>
                      <a:pt x="19" y="18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6" name="Freeform 1671">
                <a:extLst>
                  <a:ext uri="{FF2B5EF4-FFF2-40B4-BE49-F238E27FC236}">
                    <a16:creationId xmlns:a16="http://schemas.microsoft.com/office/drawing/2014/main" id="{D0133505-3B01-6ECB-9080-5B0F3D3B8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" y="2962"/>
                <a:ext cx="30" cy="32"/>
              </a:xfrm>
              <a:custGeom>
                <a:avLst/>
                <a:gdLst>
                  <a:gd name="T0" fmla="*/ 0 w 12"/>
                  <a:gd name="T1" fmla="*/ 0 h 13"/>
                  <a:gd name="T2" fmla="*/ 188 w 12"/>
                  <a:gd name="T3" fmla="*/ 194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3">
                    <a:moveTo>
                      <a:pt x="0" y="0"/>
                    </a:moveTo>
                    <a:cubicBezTo>
                      <a:pt x="5" y="3"/>
                      <a:pt x="6" y="10"/>
                      <a:pt x="12" y="13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7" name="Freeform 1672">
                <a:extLst>
                  <a:ext uri="{FF2B5EF4-FFF2-40B4-BE49-F238E27FC236}">
                    <a16:creationId xmlns:a16="http://schemas.microsoft.com/office/drawing/2014/main" id="{1C8BE27D-3AC3-A1C1-D72C-6E7C335D2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" y="2982"/>
                <a:ext cx="53" cy="55"/>
              </a:xfrm>
              <a:custGeom>
                <a:avLst/>
                <a:gdLst>
                  <a:gd name="T0" fmla="*/ 0 w 21"/>
                  <a:gd name="T1" fmla="*/ 0 h 22"/>
                  <a:gd name="T2" fmla="*/ 338 w 21"/>
                  <a:gd name="T3" fmla="*/ 345 h 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cubicBezTo>
                      <a:pt x="4" y="9"/>
                      <a:pt x="11" y="19"/>
                      <a:pt x="21" y="22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8" name="Freeform 1673">
                <a:extLst>
                  <a:ext uri="{FF2B5EF4-FFF2-40B4-BE49-F238E27FC236}">
                    <a16:creationId xmlns:a16="http://schemas.microsoft.com/office/drawing/2014/main" id="{C80C6FE4-4F40-F1D1-16C7-B853A71C4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" y="3084"/>
                <a:ext cx="40" cy="38"/>
              </a:xfrm>
              <a:custGeom>
                <a:avLst/>
                <a:gdLst>
                  <a:gd name="T0" fmla="*/ 20 w 16"/>
                  <a:gd name="T1" fmla="*/ 0 h 15"/>
                  <a:gd name="T2" fmla="*/ 250 w 16"/>
                  <a:gd name="T3" fmla="*/ 243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5">
                    <a:moveTo>
                      <a:pt x="1" y="0"/>
                    </a:moveTo>
                    <a:cubicBezTo>
                      <a:pt x="0" y="4"/>
                      <a:pt x="13" y="13"/>
                      <a:pt x="16" y="15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9" name="Freeform 1674">
                <a:extLst>
                  <a:ext uri="{FF2B5EF4-FFF2-40B4-BE49-F238E27FC236}">
                    <a16:creationId xmlns:a16="http://schemas.microsoft.com/office/drawing/2014/main" id="{99FFF2C0-50DC-A041-1C1F-052B0EAA9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" y="2914"/>
                <a:ext cx="93" cy="48"/>
              </a:xfrm>
              <a:custGeom>
                <a:avLst/>
                <a:gdLst>
                  <a:gd name="T0" fmla="*/ 0 w 37"/>
                  <a:gd name="T1" fmla="*/ 0 h 19"/>
                  <a:gd name="T2" fmla="*/ 588 w 37"/>
                  <a:gd name="T3" fmla="*/ 306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" h="19">
                    <a:moveTo>
                      <a:pt x="0" y="0"/>
                    </a:moveTo>
                    <a:cubicBezTo>
                      <a:pt x="12" y="8"/>
                      <a:pt x="24" y="14"/>
                      <a:pt x="37" y="19"/>
                    </a:cubicBezTo>
                  </a:path>
                </a:pathLst>
              </a:custGeom>
              <a:solidFill>
                <a:srgbClr val="B702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20" name="Freeform 1675">
                <a:extLst>
                  <a:ext uri="{FF2B5EF4-FFF2-40B4-BE49-F238E27FC236}">
                    <a16:creationId xmlns:a16="http://schemas.microsoft.com/office/drawing/2014/main" id="{8F073012-7EA9-404A-951F-F92C1EB7C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" y="2922"/>
                <a:ext cx="97" cy="62"/>
              </a:xfrm>
              <a:custGeom>
                <a:avLst/>
                <a:gdLst>
                  <a:gd name="T0" fmla="*/ 0 w 39"/>
                  <a:gd name="T1" fmla="*/ 0 h 25"/>
                  <a:gd name="T2" fmla="*/ 124 w 39"/>
                  <a:gd name="T3" fmla="*/ 136 h 25"/>
                  <a:gd name="T4" fmla="*/ 599 w 39"/>
                  <a:gd name="T5" fmla="*/ 382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25">
                    <a:moveTo>
                      <a:pt x="0" y="0"/>
                    </a:moveTo>
                    <a:cubicBezTo>
                      <a:pt x="3" y="3"/>
                      <a:pt x="5" y="6"/>
                      <a:pt x="8" y="9"/>
                    </a:cubicBezTo>
                    <a:cubicBezTo>
                      <a:pt x="17" y="17"/>
                      <a:pt x="28" y="21"/>
                      <a:pt x="39" y="25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21" name="Freeform 1676">
                <a:extLst>
                  <a:ext uri="{FF2B5EF4-FFF2-40B4-BE49-F238E27FC236}">
                    <a16:creationId xmlns:a16="http://schemas.microsoft.com/office/drawing/2014/main" id="{AA152914-1B36-0562-F944-71CC4FE97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" y="2907"/>
                <a:ext cx="78" cy="52"/>
              </a:xfrm>
              <a:custGeom>
                <a:avLst/>
                <a:gdLst>
                  <a:gd name="T0" fmla="*/ 0 w 31"/>
                  <a:gd name="T1" fmla="*/ 0 h 21"/>
                  <a:gd name="T2" fmla="*/ 159 w 31"/>
                  <a:gd name="T3" fmla="*/ 134 h 21"/>
                  <a:gd name="T4" fmla="*/ 493 w 31"/>
                  <a:gd name="T5" fmla="*/ 319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21">
                    <a:moveTo>
                      <a:pt x="0" y="0"/>
                    </a:moveTo>
                    <a:cubicBezTo>
                      <a:pt x="2" y="4"/>
                      <a:pt x="7" y="7"/>
                      <a:pt x="10" y="9"/>
                    </a:cubicBezTo>
                    <a:cubicBezTo>
                      <a:pt x="17" y="13"/>
                      <a:pt x="24" y="20"/>
                      <a:pt x="31" y="21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22" name="Freeform 1677">
                <a:extLst>
                  <a:ext uri="{FF2B5EF4-FFF2-40B4-BE49-F238E27FC236}">
                    <a16:creationId xmlns:a16="http://schemas.microsoft.com/office/drawing/2014/main" id="{94621D52-FDD9-1DDF-2347-744ADF4D8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" y="2914"/>
                <a:ext cx="52" cy="40"/>
              </a:xfrm>
              <a:custGeom>
                <a:avLst/>
                <a:gdLst>
                  <a:gd name="T0" fmla="*/ 0 w 21"/>
                  <a:gd name="T1" fmla="*/ 0 h 16"/>
                  <a:gd name="T2" fmla="*/ 319 w 21"/>
                  <a:gd name="T3" fmla="*/ 25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16">
                    <a:moveTo>
                      <a:pt x="0" y="0"/>
                    </a:moveTo>
                    <a:cubicBezTo>
                      <a:pt x="5" y="7"/>
                      <a:pt x="13" y="13"/>
                      <a:pt x="21" y="16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23" name="Freeform 1678">
                <a:extLst>
                  <a:ext uri="{FF2B5EF4-FFF2-40B4-BE49-F238E27FC236}">
                    <a16:creationId xmlns:a16="http://schemas.microsoft.com/office/drawing/2014/main" id="{57B2D551-4D56-12B5-D02D-BF4E8E0C6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" y="2902"/>
                <a:ext cx="80" cy="57"/>
              </a:xfrm>
              <a:custGeom>
                <a:avLst/>
                <a:gdLst>
                  <a:gd name="T0" fmla="*/ 0 w 32"/>
                  <a:gd name="T1" fmla="*/ 0 h 23"/>
                  <a:gd name="T2" fmla="*/ 145 w 32"/>
                  <a:gd name="T3" fmla="*/ 124 h 23"/>
                  <a:gd name="T4" fmla="*/ 500 w 32"/>
                  <a:gd name="T5" fmla="*/ 349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" h="23">
                    <a:moveTo>
                      <a:pt x="0" y="0"/>
                    </a:moveTo>
                    <a:cubicBezTo>
                      <a:pt x="2" y="3"/>
                      <a:pt x="6" y="5"/>
                      <a:pt x="9" y="8"/>
                    </a:cubicBezTo>
                    <a:cubicBezTo>
                      <a:pt x="16" y="13"/>
                      <a:pt x="24" y="19"/>
                      <a:pt x="32" y="23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24" name="Freeform 1679">
                <a:extLst>
                  <a:ext uri="{FF2B5EF4-FFF2-40B4-BE49-F238E27FC236}">
                    <a16:creationId xmlns:a16="http://schemas.microsoft.com/office/drawing/2014/main" id="{20880ADE-34EA-F385-D099-CBD5A4F28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" y="2932"/>
                <a:ext cx="83" cy="52"/>
              </a:xfrm>
              <a:custGeom>
                <a:avLst/>
                <a:gdLst>
                  <a:gd name="T0" fmla="*/ 0 w 33"/>
                  <a:gd name="T1" fmla="*/ 0 h 21"/>
                  <a:gd name="T2" fmla="*/ 158 w 33"/>
                  <a:gd name="T3" fmla="*/ 124 h 21"/>
                  <a:gd name="T4" fmla="*/ 526 w 33"/>
                  <a:gd name="T5" fmla="*/ 319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3" h="21">
                    <a:moveTo>
                      <a:pt x="0" y="0"/>
                    </a:moveTo>
                    <a:cubicBezTo>
                      <a:pt x="2" y="3"/>
                      <a:pt x="7" y="6"/>
                      <a:pt x="10" y="8"/>
                    </a:cubicBezTo>
                    <a:cubicBezTo>
                      <a:pt x="18" y="13"/>
                      <a:pt x="25" y="18"/>
                      <a:pt x="33" y="21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25" name="Freeform 1680">
                <a:extLst>
                  <a:ext uri="{FF2B5EF4-FFF2-40B4-BE49-F238E27FC236}">
                    <a16:creationId xmlns:a16="http://schemas.microsoft.com/office/drawing/2014/main" id="{6D673497-E529-678A-EDB7-8ED5651B1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" y="2954"/>
                <a:ext cx="70" cy="45"/>
              </a:xfrm>
              <a:custGeom>
                <a:avLst/>
                <a:gdLst>
                  <a:gd name="T0" fmla="*/ 0 w 28"/>
                  <a:gd name="T1" fmla="*/ 0 h 18"/>
                  <a:gd name="T2" fmla="*/ 438 w 28"/>
                  <a:gd name="T3" fmla="*/ 283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18">
                    <a:moveTo>
                      <a:pt x="0" y="0"/>
                    </a:moveTo>
                    <a:cubicBezTo>
                      <a:pt x="5" y="8"/>
                      <a:pt x="20" y="16"/>
                      <a:pt x="28" y="18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26" name="Freeform 1681">
                <a:extLst>
                  <a:ext uri="{FF2B5EF4-FFF2-40B4-BE49-F238E27FC236}">
                    <a16:creationId xmlns:a16="http://schemas.microsoft.com/office/drawing/2014/main" id="{D61410CE-2D0F-9FD3-9D34-613D1D30A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" y="2959"/>
                <a:ext cx="75" cy="55"/>
              </a:xfrm>
              <a:custGeom>
                <a:avLst/>
                <a:gdLst>
                  <a:gd name="T0" fmla="*/ 0 w 30"/>
                  <a:gd name="T1" fmla="*/ 0 h 22"/>
                  <a:gd name="T2" fmla="*/ 470 w 30"/>
                  <a:gd name="T3" fmla="*/ 345 h 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22">
                    <a:moveTo>
                      <a:pt x="0" y="0"/>
                    </a:moveTo>
                    <a:cubicBezTo>
                      <a:pt x="7" y="8"/>
                      <a:pt x="20" y="19"/>
                      <a:pt x="30" y="22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27" name="Freeform 1682">
                <a:extLst>
                  <a:ext uri="{FF2B5EF4-FFF2-40B4-BE49-F238E27FC236}">
                    <a16:creationId xmlns:a16="http://schemas.microsoft.com/office/drawing/2014/main" id="{899DB407-4128-F7AB-5CDE-501578AAE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" y="2982"/>
                <a:ext cx="58" cy="45"/>
              </a:xfrm>
              <a:custGeom>
                <a:avLst/>
                <a:gdLst>
                  <a:gd name="T0" fmla="*/ 0 w 23"/>
                  <a:gd name="T1" fmla="*/ 0 h 18"/>
                  <a:gd name="T2" fmla="*/ 368 w 23"/>
                  <a:gd name="T3" fmla="*/ 283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18">
                    <a:moveTo>
                      <a:pt x="0" y="0"/>
                    </a:moveTo>
                    <a:cubicBezTo>
                      <a:pt x="6" y="9"/>
                      <a:pt x="15" y="13"/>
                      <a:pt x="23" y="18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28" name="Freeform 1683">
                <a:extLst>
                  <a:ext uri="{FF2B5EF4-FFF2-40B4-BE49-F238E27FC236}">
                    <a16:creationId xmlns:a16="http://schemas.microsoft.com/office/drawing/2014/main" id="{2CE90B68-AF5F-2725-89B6-C47B9C897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" y="2982"/>
                <a:ext cx="68" cy="57"/>
              </a:xfrm>
              <a:custGeom>
                <a:avLst/>
                <a:gdLst>
                  <a:gd name="T0" fmla="*/ 0 w 27"/>
                  <a:gd name="T1" fmla="*/ 0 h 23"/>
                  <a:gd name="T2" fmla="*/ 431 w 27"/>
                  <a:gd name="T3" fmla="*/ 349 h 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" h="23">
                    <a:moveTo>
                      <a:pt x="0" y="0"/>
                    </a:moveTo>
                    <a:cubicBezTo>
                      <a:pt x="8" y="10"/>
                      <a:pt x="16" y="17"/>
                      <a:pt x="27" y="23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29" name="Freeform 1684">
                <a:extLst>
                  <a:ext uri="{FF2B5EF4-FFF2-40B4-BE49-F238E27FC236}">
                    <a16:creationId xmlns:a16="http://schemas.microsoft.com/office/drawing/2014/main" id="{8598D002-7D26-6C94-E53C-ED75B15E2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" y="3024"/>
                <a:ext cx="75" cy="70"/>
              </a:xfrm>
              <a:custGeom>
                <a:avLst/>
                <a:gdLst>
                  <a:gd name="T0" fmla="*/ 0 w 30"/>
                  <a:gd name="T1" fmla="*/ 0 h 28"/>
                  <a:gd name="T2" fmla="*/ 470 w 30"/>
                  <a:gd name="T3" fmla="*/ 438 h 2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28">
                    <a:moveTo>
                      <a:pt x="0" y="0"/>
                    </a:moveTo>
                    <a:cubicBezTo>
                      <a:pt x="4" y="12"/>
                      <a:pt x="20" y="21"/>
                      <a:pt x="30" y="28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30" name="Freeform 1685">
                <a:extLst>
                  <a:ext uri="{FF2B5EF4-FFF2-40B4-BE49-F238E27FC236}">
                    <a16:creationId xmlns:a16="http://schemas.microsoft.com/office/drawing/2014/main" id="{0A585192-CBDB-3DA9-D4C7-7F3F7B7F0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" y="3024"/>
                <a:ext cx="65" cy="53"/>
              </a:xfrm>
              <a:custGeom>
                <a:avLst/>
                <a:gdLst>
                  <a:gd name="T0" fmla="*/ 0 w 26"/>
                  <a:gd name="T1" fmla="*/ 0 h 21"/>
                  <a:gd name="T2" fmla="*/ 408 w 26"/>
                  <a:gd name="T3" fmla="*/ 338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21">
                    <a:moveTo>
                      <a:pt x="0" y="0"/>
                    </a:moveTo>
                    <a:cubicBezTo>
                      <a:pt x="5" y="9"/>
                      <a:pt x="17" y="16"/>
                      <a:pt x="26" y="21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31" name="Freeform 1686">
                <a:extLst>
                  <a:ext uri="{FF2B5EF4-FFF2-40B4-BE49-F238E27FC236}">
                    <a16:creationId xmlns:a16="http://schemas.microsoft.com/office/drawing/2014/main" id="{768118D9-FF30-324B-EDB1-8C3540F7B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" y="3072"/>
                <a:ext cx="60" cy="55"/>
              </a:xfrm>
              <a:custGeom>
                <a:avLst/>
                <a:gdLst>
                  <a:gd name="T0" fmla="*/ 0 w 24"/>
                  <a:gd name="T1" fmla="*/ 0 h 22"/>
                  <a:gd name="T2" fmla="*/ 145 w 24"/>
                  <a:gd name="T3" fmla="*/ 145 h 22"/>
                  <a:gd name="T4" fmla="*/ 375 w 24"/>
                  <a:gd name="T5" fmla="*/ 345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22">
                    <a:moveTo>
                      <a:pt x="0" y="0"/>
                    </a:moveTo>
                    <a:cubicBezTo>
                      <a:pt x="4" y="2"/>
                      <a:pt x="7" y="6"/>
                      <a:pt x="9" y="9"/>
                    </a:cubicBezTo>
                    <a:cubicBezTo>
                      <a:pt x="14" y="14"/>
                      <a:pt x="19" y="19"/>
                      <a:pt x="24" y="22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32" name="Freeform 1687">
                <a:extLst>
                  <a:ext uri="{FF2B5EF4-FFF2-40B4-BE49-F238E27FC236}">
                    <a16:creationId xmlns:a16="http://schemas.microsoft.com/office/drawing/2014/main" id="{1BD3D04A-8A03-F2A2-6F68-90EBC7C82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" y="3079"/>
                <a:ext cx="45" cy="55"/>
              </a:xfrm>
              <a:custGeom>
                <a:avLst/>
                <a:gdLst>
                  <a:gd name="T0" fmla="*/ 0 w 18"/>
                  <a:gd name="T1" fmla="*/ 0 h 22"/>
                  <a:gd name="T2" fmla="*/ 283 w 18"/>
                  <a:gd name="T3" fmla="*/ 345 h 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22">
                    <a:moveTo>
                      <a:pt x="0" y="0"/>
                    </a:moveTo>
                    <a:cubicBezTo>
                      <a:pt x="5" y="8"/>
                      <a:pt x="11" y="15"/>
                      <a:pt x="18" y="22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33" name="Freeform 1688">
                <a:extLst>
                  <a:ext uri="{FF2B5EF4-FFF2-40B4-BE49-F238E27FC236}">
                    <a16:creationId xmlns:a16="http://schemas.microsoft.com/office/drawing/2014/main" id="{8F36553B-517B-BC87-ECC5-0C806B432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" y="3079"/>
                <a:ext cx="57" cy="55"/>
              </a:xfrm>
              <a:custGeom>
                <a:avLst/>
                <a:gdLst>
                  <a:gd name="T0" fmla="*/ 0 w 23"/>
                  <a:gd name="T1" fmla="*/ 0 h 22"/>
                  <a:gd name="T2" fmla="*/ 349 w 23"/>
                  <a:gd name="T3" fmla="*/ 345 h 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3" h="22">
                    <a:moveTo>
                      <a:pt x="0" y="0"/>
                    </a:moveTo>
                    <a:cubicBezTo>
                      <a:pt x="2" y="10"/>
                      <a:pt x="15" y="17"/>
                      <a:pt x="23" y="22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34" name="Freeform 1689">
                <a:extLst>
                  <a:ext uri="{FF2B5EF4-FFF2-40B4-BE49-F238E27FC236}">
                    <a16:creationId xmlns:a16="http://schemas.microsoft.com/office/drawing/2014/main" id="{1BF71533-A779-F114-E7AE-F1497815E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" y="3074"/>
                <a:ext cx="53" cy="53"/>
              </a:xfrm>
              <a:custGeom>
                <a:avLst/>
                <a:gdLst>
                  <a:gd name="T0" fmla="*/ 0 w 21"/>
                  <a:gd name="T1" fmla="*/ 0 h 21"/>
                  <a:gd name="T2" fmla="*/ 338 w 21"/>
                  <a:gd name="T3" fmla="*/ 338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21">
                    <a:moveTo>
                      <a:pt x="0" y="0"/>
                    </a:moveTo>
                    <a:cubicBezTo>
                      <a:pt x="3" y="8"/>
                      <a:pt x="13" y="18"/>
                      <a:pt x="21" y="21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35" name="Freeform 1690">
                <a:extLst>
                  <a:ext uri="{FF2B5EF4-FFF2-40B4-BE49-F238E27FC236}">
                    <a16:creationId xmlns:a16="http://schemas.microsoft.com/office/drawing/2014/main" id="{3C07E76E-5B54-EA31-0B1D-3D4016E2D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" y="3074"/>
                <a:ext cx="48" cy="35"/>
              </a:xfrm>
              <a:custGeom>
                <a:avLst/>
                <a:gdLst>
                  <a:gd name="T0" fmla="*/ 0 w 19"/>
                  <a:gd name="T1" fmla="*/ 0 h 14"/>
                  <a:gd name="T2" fmla="*/ 306 w 19"/>
                  <a:gd name="T3" fmla="*/ 22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14">
                    <a:moveTo>
                      <a:pt x="0" y="0"/>
                    </a:moveTo>
                    <a:cubicBezTo>
                      <a:pt x="0" y="4"/>
                      <a:pt x="15" y="12"/>
                      <a:pt x="19" y="14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36" name="Freeform 1691">
                <a:extLst>
                  <a:ext uri="{FF2B5EF4-FFF2-40B4-BE49-F238E27FC236}">
                    <a16:creationId xmlns:a16="http://schemas.microsoft.com/office/drawing/2014/main" id="{D9ACDAC6-06D7-5015-F1F8-F8F8624E5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" y="3069"/>
                <a:ext cx="32" cy="35"/>
              </a:xfrm>
              <a:custGeom>
                <a:avLst/>
                <a:gdLst>
                  <a:gd name="T0" fmla="*/ 0 w 13"/>
                  <a:gd name="T1" fmla="*/ 0 h 14"/>
                  <a:gd name="T2" fmla="*/ 194 w 13"/>
                  <a:gd name="T3" fmla="*/ 22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3" y="5"/>
                      <a:pt x="8" y="9"/>
                      <a:pt x="13" y="14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37" name="Freeform 1692">
                <a:extLst>
                  <a:ext uri="{FF2B5EF4-FFF2-40B4-BE49-F238E27FC236}">
                    <a16:creationId xmlns:a16="http://schemas.microsoft.com/office/drawing/2014/main" id="{C1C14E5C-A50A-B32A-8774-AFA920F65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1" y="3062"/>
                <a:ext cx="40" cy="37"/>
              </a:xfrm>
              <a:custGeom>
                <a:avLst/>
                <a:gdLst>
                  <a:gd name="T0" fmla="*/ 0 w 16"/>
                  <a:gd name="T1" fmla="*/ 0 h 15"/>
                  <a:gd name="T2" fmla="*/ 250 w 16"/>
                  <a:gd name="T3" fmla="*/ 224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5">
                    <a:moveTo>
                      <a:pt x="0" y="0"/>
                    </a:moveTo>
                    <a:cubicBezTo>
                      <a:pt x="2" y="7"/>
                      <a:pt x="10" y="11"/>
                      <a:pt x="16" y="15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38" name="Freeform 1693">
                <a:extLst>
                  <a:ext uri="{FF2B5EF4-FFF2-40B4-BE49-F238E27FC236}">
                    <a16:creationId xmlns:a16="http://schemas.microsoft.com/office/drawing/2014/main" id="{4ECD303D-34B6-2411-E55F-FB57A24E1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" y="3049"/>
                <a:ext cx="53" cy="43"/>
              </a:xfrm>
              <a:custGeom>
                <a:avLst/>
                <a:gdLst>
                  <a:gd name="T0" fmla="*/ 0 w 21"/>
                  <a:gd name="T1" fmla="*/ 0 h 17"/>
                  <a:gd name="T2" fmla="*/ 338 w 21"/>
                  <a:gd name="T3" fmla="*/ 276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17">
                    <a:moveTo>
                      <a:pt x="0" y="0"/>
                    </a:moveTo>
                    <a:cubicBezTo>
                      <a:pt x="1" y="6"/>
                      <a:pt x="16" y="15"/>
                      <a:pt x="21" y="17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39" name="Freeform 1694">
                <a:extLst>
                  <a:ext uri="{FF2B5EF4-FFF2-40B4-BE49-F238E27FC236}">
                    <a16:creationId xmlns:a16="http://schemas.microsoft.com/office/drawing/2014/main" id="{39A963AF-AB5D-18A6-AA9F-CFD856948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" y="3042"/>
                <a:ext cx="35" cy="27"/>
              </a:xfrm>
              <a:custGeom>
                <a:avLst/>
                <a:gdLst>
                  <a:gd name="T0" fmla="*/ 0 w 14"/>
                  <a:gd name="T1" fmla="*/ 0 h 11"/>
                  <a:gd name="T2" fmla="*/ 220 w 14"/>
                  <a:gd name="T3" fmla="*/ 162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1">
                    <a:moveTo>
                      <a:pt x="0" y="0"/>
                    </a:moveTo>
                    <a:cubicBezTo>
                      <a:pt x="3" y="6"/>
                      <a:pt x="8" y="10"/>
                      <a:pt x="14" y="11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40" name="Freeform 1695">
                <a:extLst>
                  <a:ext uri="{FF2B5EF4-FFF2-40B4-BE49-F238E27FC236}">
                    <a16:creationId xmlns:a16="http://schemas.microsoft.com/office/drawing/2014/main" id="{0E0C5671-E84D-D34F-AA2B-4A9D0F187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3027"/>
                <a:ext cx="50" cy="40"/>
              </a:xfrm>
              <a:custGeom>
                <a:avLst/>
                <a:gdLst>
                  <a:gd name="T0" fmla="*/ 0 w 20"/>
                  <a:gd name="T1" fmla="*/ 0 h 16"/>
                  <a:gd name="T2" fmla="*/ 313 w 20"/>
                  <a:gd name="T3" fmla="*/ 25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6">
                    <a:moveTo>
                      <a:pt x="0" y="0"/>
                    </a:moveTo>
                    <a:cubicBezTo>
                      <a:pt x="4" y="8"/>
                      <a:pt x="13" y="12"/>
                      <a:pt x="20" y="16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41" name="Freeform 1696">
                <a:extLst>
                  <a:ext uri="{FF2B5EF4-FFF2-40B4-BE49-F238E27FC236}">
                    <a16:creationId xmlns:a16="http://schemas.microsoft.com/office/drawing/2014/main" id="{3291FA85-96E6-0EA2-1A5A-2D1FC7E18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3014"/>
                <a:ext cx="37" cy="33"/>
              </a:xfrm>
              <a:custGeom>
                <a:avLst/>
                <a:gdLst>
                  <a:gd name="T0" fmla="*/ 0 w 15"/>
                  <a:gd name="T1" fmla="*/ 0 h 13"/>
                  <a:gd name="T2" fmla="*/ 224 w 15"/>
                  <a:gd name="T3" fmla="*/ 213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3">
                    <a:moveTo>
                      <a:pt x="0" y="0"/>
                    </a:moveTo>
                    <a:cubicBezTo>
                      <a:pt x="2" y="6"/>
                      <a:pt x="9" y="10"/>
                      <a:pt x="15" y="13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42" name="Freeform 1697">
                <a:extLst>
                  <a:ext uri="{FF2B5EF4-FFF2-40B4-BE49-F238E27FC236}">
                    <a16:creationId xmlns:a16="http://schemas.microsoft.com/office/drawing/2014/main" id="{54F2AAC5-7287-436A-0D52-129EDF70F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2999"/>
                <a:ext cx="60" cy="48"/>
              </a:xfrm>
              <a:custGeom>
                <a:avLst/>
                <a:gdLst>
                  <a:gd name="T0" fmla="*/ 0 w 24"/>
                  <a:gd name="T1" fmla="*/ 0 h 19"/>
                  <a:gd name="T2" fmla="*/ 375 w 24"/>
                  <a:gd name="T3" fmla="*/ 306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19">
                    <a:moveTo>
                      <a:pt x="0" y="0"/>
                    </a:moveTo>
                    <a:cubicBezTo>
                      <a:pt x="3" y="9"/>
                      <a:pt x="17" y="15"/>
                      <a:pt x="24" y="19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43" name="Freeform 1698">
                <a:extLst>
                  <a:ext uri="{FF2B5EF4-FFF2-40B4-BE49-F238E27FC236}">
                    <a16:creationId xmlns:a16="http://schemas.microsoft.com/office/drawing/2014/main" id="{1B16D9EE-C067-29F5-7D8D-50212DABF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" y="2994"/>
                <a:ext cx="62" cy="28"/>
              </a:xfrm>
              <a:custGeom>
                <a:avLst/>
                <a:gdLst>
                  <a:gd name="T0" fmla="*/ 0 w 25"/>
                  <a:gd name="T1" fmla="*/ 0 h 11"/>
                  <a:gd name="T2" fmla="*/ 382 w 25"/>
                  <a:gd name="T3" fmla="*/ 181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" h="11">
                    <a:moveTo>
                      <a:pt x="0" y="0"/>
                    </a:moveTo>
                    <a:cubicBezTo>
                      <a:pt x="8" y="3"/>
                      <a:pt x="15" y="11"/>
                      <a:pt x="25" y="11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44" name="Freeform 1699">
                <a:extLst>
                  <a:ext uri="{FF2B5EF4-FFF2-40B4-BE49-F238E27FC236}">
                    <a16:creationId xmlns:a16="http://schemas.microsoft.com/office/drawing/2014/main" id="{9A6A6E87-DA25-F0CE-966C-A440FDC06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2987"/>
                <a:ext cx="78" cy="27"/>
              </a:xfrm>
              <a:custGeom>
                <a:avLst/>
                <a:gdLst>
                  <a:gd name="T0" fmla="*/ 0 w 31"/>
                  <a:gd name="T1" fmla="*/ 0 h 11"/>
                  <a:gd name="T2" fmla="*/ 146 w 31"/>
                  <a:gd name="T3" fmla="*/ 61 h 11"/>
                  <a:gd name="T4" fmla="*/ 493 w 31"/>
                  <a:gd name="T5" fmla="*/ 162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11">
                    <a:moveTo>
                      <a:pt x="0" y="0"/>
                    </a:moveTo>
                    <a:cubicBezTo>
                      <a:pt x="1" y="3"/>
                      <a:pt x="6" y="3"/>
                      <a:pt x="9" y="4"/>
                    </a:cubicBezTo>
                    <a:cubicBezTo>
                      <a:pt x="16" y="7"/>
                      <a:pt x="24" y="9"/>
                      <a:pt x="31" y="11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45" name="Freeform 1700">
                <a:extLst>
                  <a:ext uri="{FF2B5EF4-FFF2-40B4-BE49-F238E27FC236}">
                    <a16:creationId xmlns:a16="http://schemas.microsoft.com/office/drawing/2014/main" id="{0D07C439-A430-66BD-B98C-D3FC57374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" y="2952"/>
                <a:ext cx="70" cy="35"/>
              </a:xfrm>
              <a:custGeom>
                <a:avLst/>
                <a:gdLst>
                  <a:gd name="T0" fmla="*/ 0 w 28"/>
                  <a:gd name="T1" fmla="*/ 0 h 14"/>
                  <a:gd name="T2" fmla="*/ 145 w 28"/>
                  <a:gd name="T3" fmla="*/ 95 h 14"/>
                  <a:gd name="T4" fmla="*/ 438 w 28"/>
                  <a:gd name="T5" fmla="*/ 22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4">
                    <a:moveTo>
                      <a:pt x="0" y="0"/>
                    </a:moveTo>
                    <a:cubicBezTo>
                      <a:pt x="2" y="3"/>
                      <a:pt x="6" y="4"/>
                      <a:pt x="9" y="6"/>
                    </a:cubicBezTo>
                    <a:cubicBezTo>
                      <a:pt x="14" y="9"/>
                      <a:pt x="22" y="14"/>
                      <a:pt x="28" y="14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46" name="Freeform 1701">
                <a:extLst>
                  <a:ext uri="{FF2B5EF4-FFF2-40B4-BE49-F238E27FC236}">
                    <a16:creationId xmlns:a16="http://schemas.microsoft.com/office/drawing/2014/main" id="{E1F71F92-B146-0CB2-972F-B84E600E2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" y="2922"/>
                <a:ext cx="100" cy="47"/>
              </a:xfrm>
              <a:custGeom>
                <a:avLst/>
                <a:gdLst>
                  <a:gd name="T0" fmla="*/ 0 w 40"/>
                  <a:gd name="T1" fmla="*/ 0 h 19"/>
                  <a:gd name="T2" fmla="*/ 625 w 40"/>
                  <a:gd name="T3" fmla="*/ 287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0" h="19">
                    <a:moveTo>
                      <a:pt x="0" y="0"/>
                    </a:moveTo>
                    <a:cubicBezTo>
                      <a:pt x="13" y="6"/>
                      <a:pt x="24" y="16"/>
                      <a:pt x="40" y="19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47" name="Freeform 1702">
                <a:extLst>
                  <a:ext uri="{FF2B5EF4-FFF2-40B4-BE49-F238E27FC236}">
                    <a16:creationId xmlns:a16="http://schemas.microsoft.com/office/drawing/2014/main" id="{BA3EB3C6-35E8-F99A-EE93-9B6DAE1B7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" y="2944"/>
                <a:ext cx="50" cy="20"/>
              </a:xfrm>
              <a:custGeom>
                <a:avLst/>
                <a:gdLst>
                  <a:gd name="T0" fmla="*/ 0 w 20"/>
                  <a:gd name="T1" fmla="*/ 0 h 8"/>
                  <a:gd name="T2" fmla="*/ 313 w 20"/>
                  <a:gd name="T3" fmla="*/ 125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8">
                    <a:moveTo>
                      <a:pt x="0" y="0"/>
                    </a:moveTo>
                    <a:cubicBezTo>
                      <a:pt x="6" y="2"/>
                      <a:pt x="13" y="7"/>
                      <a:pt x="20" y="8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48" name="Freeform 1703">
                <a:extLst>
                  <a:ext uri="{FF2B5EF4-FFF2-40B4-BE49-F238E27FC236}">
                    <a16:creationId xmlns:a16="http://schemas.microsoft.com/office/drawing/2014/main" id="{21E4066B-2EE7-E72D-FC1E-FAA0DEDD6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" y="2927"/>
                <a:ext cx="88" cy="47"/>
              </a:xfrm>
              <a:custGeom>
                <a:avLst/>
                <a:gdLst>
                  <a:gd name="T0" fmla="*/ 0 w 35"/>
                  <a:gd name="T1" fmla="*/ 0 h 19"/>
                  <a:gd name="T2" fmla="*/ 146 w 35"/>
                  <a:gd name="T3" fmla="*/ 104 h 19"/>
                  <a:gd name="T4" fmla="*/ 556 w 35"/>
                  <a:gd name="T5" fmla="*/ 287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19">
                    <a:moveTo>
                      <a:pt x="0" y="0"/>
                    </a:moveTo>
                    <a:cubicBezTo>
                      <a:pt x="1" y="3"/>
                      <a:pt x="6" y="5"/>
                      <a:pt x="9" y="7"/>
                    </a:cubicBezTo>
                    <a:cubicBezTo>
                      <a:pt x="17" y="13"/>
                      <a:pt x="26" y="15"/>
                      <a:pt x="35" y="19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49" name="Freeform 1704">
                <a:extLst>
                  <a:ext uri="{FF2B5EF4-FFF2-40B4-BE49-F238E27FC236}">
                    <a16:creationId xmlns:a16="http://schemas.microsoft.com/office/drawing/2014/main" id="{26B076F3-CCC9-8B42-14F3-12D68D2EA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" y="2994"/>
                <a:ext cx="103" cy="50"/>
              </a:xfrm>
              <a:custGeom>
                <a:avLst/>
                <a:gdLst>
                  <a:gd name="T0" fmla="*/ 651 w 41"/>
                  <a:gd name="T1" fmla="*/ 313 h 20"/>
                  <a:gd name="T2" fmla="*/ 0 w 41"/>
                  <a:gd name="T3" fmla="*/ 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1" h="20">
                    <a:moveTo>
                      <a:pt x="41" y="20"/>
                    </a:moveTo>
                    <a:cubicBezTo>
                      <a:pt x="27" y="17"/>
                      <a:pt x="10" y="10"/>
                      <a:pt x="0" y="0"/>
                    </a:cubicBezTo>
                  </a:path>
                </a:pathLst>
              </a:custGeom>
              <a:solidFill>
                <a:srgbClr val="DAE2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50" name="Freeform 1705">
                <a:extLst>
                  <a:ext uri="{FF2B5EF4-FFF2-40B4-BE49-F238E27FC236}">
                    <a16:creationId xmlns:a16="http://schemas.microsoft.com/office/drawing/2014/main" id="{803D6C92-77D5-1D16-686E-5CD24D6079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8" y="2954"/>
                <a:ext cx="105" cy="123"/>
              </a:xfrm>
              <a:custGeom>
                <a:avLst/>
                <a:gdLst>
                  <a:gd name="T0" fmla="*/ 658 w 42"/>
                  <a:gd name="T1" fmla="*/ 221 h 49"/>
                  <a:gd name="T2" fmla="*/ 645 w 42"/>
                  <a:gd name="T3" fmla="*/ 221 h 49"/>
                  <a:gd name="T4" fmla="*/ 645 w 42"/>
                  <a:gd name="T5" fmla="*/ 208 h 49"/>
                  <a:gd name="T6" fmla="*/ 613 w 42"/>
                  <a:gd name="T7" fmla="*/ 188 h 49"/>
                  <a:gd name="T8" fmla="*/ 563 w 42"/>
                  <a:gd name="T9" fmla="*/ 146 h 49"/>
                  <a:gd name="T10" fmla="*/ 438 w 42"/>
                  <a:gd name="T11" fmla="*/ 95 h 49"/>
                  <a:gd name="T12" fmla="*/ 363 w 42"/>
                  <a:gd name="T13" fmla="*/ 20 h 49"/>
                  <a:gd name="T14" fmla="*/ 345 w 42"/>
                  <a:gd name="T15" fmla="*/ 0 h 49"/>
                  <a:gd name="T16" fmla="*/ 313 w 42"/>
                  <a:gd name="T17" fmla="*/ 20 h 49"/>
                  <a:gd name="T18" fmla="*/ 313 w 42"/>
                  <a:gd name="T19" fmla="*/ 33 h 49"/>
                  <a:gd name="T20" fmla="*/ 313 w 42"/>
                  <a:gd name="T21" fmla="*/ 20 h 49"/>
                  <a:gd name="T22" fmla="*/ 438 w 42"/>
                  <a:gd name="T23" fmla="*/ 271 h 49"/>
                  <a:gd name="T24" fmla="*/ 395 w 42"/>
                  <a:gd name="T25" fmla="*/ 366 h 49"/>
                  <a:gd name="T26" fmla="*/ 375 w 42"/>
                  <a:gd name="T27" fmla="*/ 346 h 49"/>
                  <a:gd name="T28" fmla="*/ 363 w 42"/>
                  <a:gd name="T29" fmla="*/ 379 h 49"/>
                  <a:gd name="T30" fmla="*/ 363 w 42"/>
                  <a:gd name="T31" fmla="*/ 409 h 49"/>
                  <a:gd name="T32" fmla="*/ 333 w 42"/>
                  <a:gd name="T33" fmla="*/ 442 h 49"/>
                  <a:gd name="T34" fmla="*/ 270 w 42"/>
                  <a:gd name="T35" fmla="*/ 492 h 49"/>
                  <a:gd name="T36" fmla="*/ 238 w 42"/>
                  <a:gd name="T37" fmla="*/ 492 h 49"/>
                  <a:gd name="T38" fmla="*/ 145 w 42"/>
                  <a:gd name="T39" fmla="*/ 459 h 49"/>
                  <a:gd name="T40" fmla="*/ 125 w 42"/>
                  <a:gd name="T41" fmla="*/ 442 h 49"/>
                  <a:gd name="T42" fmla="*/ 95 w 42"/>
                  <a:gd name="T43" fmla="*/ 429 h 49"/>
                  <a:gd name="T44" fmla="*/ 33 w 42"/>
                  <a:gd name="T45" fmla="*/ 409 h 49"/>
                  <a:gd name="T46" fmla="*/ 33 w 42"/>
                  <a:gd name="T47" fmla="*/ 409 h 49"/>
                  <a:gd name="T48" fmla="*/ 33 w 42"/>
                  <a:gd name="T49" fmla="*/ 409 h 49"/>
                  <a:gd name="T50" fmla="*/ 0 w 42"/>
                  <a:gd name="T51" fmla="*/ 429 h 49"/>
                  <a:gd name="T52" fmla="*/ 0 w 42"/>
                  <a:gd name="T53" fmla="*/ 429 h 49"/>
                  <a:gd name="T54" fmla="*/ 0 w 42"/>
                  <a:gd name="T55" fmla="*/ 429 h 49"/>
                  <a:gd name="T56" fmla="*/ 0 w 42"/>
                  <a:gd name="T57" fmla="*/ 429 h 49"/>
                  <a:gd name="T58" fmla="*/ 63 w 42"/>
                  <a:gd name="T59" fmla="*/ 492 h 49"/>
                  <a:gd name="T60" fmla="*/ 113 w 42"/>
                  <a:gd name="T61" fmla="*/ 535 h 49"/>
                  <a:gd name="T62" fmla="*/ 158 w 42"/>
                  <a:gd name="T63" fmla="*/ 567 h 49"/>
                  <a:gd name="T64" fmla="*/ 250 w 42"/>
                  <a:gd name="T65" fmla="*/ 618 h 49"/>
                  <a:gd name="T66" fmla="*/ 283 w 42"/>
                  <a:gd name="T67" fmla="*/ 663 h 49"/>
                  <a:gd name="T68" fmla="*/ 313 w 42"/>
                  <a:gd name="T69" fmla="*/ 663 h 49"/>
                  <a:gd name="T70" fmla="*/ 333 w 42"/>
                  <a:gd name="T71" fmla="*/ 713 h 49"/>
                  <a:gd name="T72" fmla="*/ 345 w 42"/>
                  <a:gd name="T73" fmla="*/ 743 h 49"/>
                  <a:gd name="T74" fmla="*/ 408 w 42"/>
                  <a:gd name="T75" fmla="*/ 776 h 49"/>
                  <a:gd name="T76" fmla="*/ 333 w 42"/>
                  <a:gd name="T77" fmla="*/ 630 h 49"/>
                  <a:gd name="T78" fmla="*/ 363 w 42"/>
                  <a:gd name="T79" fmla="*/ 505 h 49"/>
                  <a:gd name="T80" fmla="*/ 500 w 42"/>
                  <a:gd name="T81" fmla="*/ 301 h 49"/>
                  <a:gd name="T82" fmla="*/ 583 w 42"/>
                  <a:gd name="T83" fmla="*/ 221 h 49"/>
                  <a:gd name="T84" fmla="*/ 645 w 42"/>
                  <a:gd name="T85" fmla="*/ 221 h 49"/>
                  <a:gd name="T86" fmla="*/ 658 w 42"/>
                  <a:gd name="T87" fmla="*/ 221 h 49"/>
                  <a:gd name="T88" fmla="*/ 333 w 42"/>
                  <a:gd name="T89" fmla="*/ 693 h 49"/>
                  <a:gd name="T90" fmla="*/ 313 w 42"/>
                  <a:gd name="T91" fmla="*/ 680 h 49"/>
                  <a:gd name="T92" fmla="*/ 333 w 42"/>
                  <a:gd name="T93" fmla="*/ 680 h 49"/>
                  <a:gd name="T94" fmla="*/ 333 w 42"/>
                  <a:gd name="T95" fmla="*/ 693 h 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2" h="49">
                    <a:moveTo>
                      <a:pt x="42" y="14"/>
                    </a:moveTo>
                    <a:cubicBezTo>
                      <a:pt x="42" y="14"/>
                      <a:pt x="42" y="14"/>
                      <a:pt x="41" y="14"/>
                    </a:cubicBezTo>
                    <a:cubicBezTo>
                      <a:pt x="41" y="14"/>
                      <a:pt x="41" y="14"/>
                      <a:pt x="41" y="13"/>
                    </a:cubicBezTo>
                    <a:cubicBezTo>
                      <a:pt x="41" y="12"/>
                      <a:pt x="40" y="12"/>
                      <a:pt x="39" y="12"/>
                    </a:cubicBezTo>
                    <a:cubicBezTo>
                      <a:pt x="37" y="11"/>
                      <a:pt x="37" y="10"/>
                      <a:pt x="36" y="9"/>
                    </a:cubicBezTo>
                    <a:cubicBezTo>
                      <a:pt x="33" y="8"/>
                      <a:pt x="31" y="7"/>
                      <a:pt x="28" y="6"/>
                    </a:cubicBezTo>
                    <a:cubicBezTo>
                      <a:pt x="26" y="5"/>
                      <a:pt x="24" y="3"/>
                      <a:pt x="23" y="1"/>
                    </a:cubicBezTo>
                    <a:cubicBezTo>
                      <a:pt x="22" y="0"/>
                      <a:pt x="23" y="0"/>
                      <a:pt x="22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1"/>
                      <a:pt x="20" y="1"/>
                    </a:cubicBezTo>
                    <a:cubicBezTo>
                      <a:pt x="24" y="7"/>
                      <a:pt x="31" y="9"/>
                      <a:pt x="28" y="17"/>
                    </a:cubicBezTo>
                    <a:cubicBezTo>
                      <a:pt x="27" y="19"/>
                      <a:pt x="26" y="21"/>
                      <a:pt x="25" y="23"/>
                    </a:cubicBezTo>
                    <a:cubicBezTo>
                      <a:pt x="25" y="23"/>
                      <a:pt x="24" y="23"/>
                      <a:pt x="24" y="22"/>
                    </a:cubicBezTo>
                    <a:cubicBezTo>
                      <a:pt x="23" y="23"/>
                      <a:pt x="23" y="23"/>
                      <a:pt x="23" y="24"/>
                    </a:cubicBezTo>
                    <a:cubicBezTo>
                      <a:pt x="23" y="24"/>
                      <a:pt x="24" y="25"/>
                      <a:pt x="23" y="26"/>
                    </a:cubicBezTo>
                    <a:cubicBezTo>
                      <a:pt x="23" y="27"/>
                      <a:pt x="21" y="28"/>
                      <a:pt x="21" y="28"/>
                    </a:cubicBezTo>
                    <a:cubicBezTo>
                      <a:pt x="19" y="29"/>
                      <a:pt x="19" y="30"/>
                      <a:pt x="17" y="31"/>
                    </a:cubicBezTo>
                    <a:cubicBezTo>
                      <a:pt x="17" y="31"/>
                      <a:pt x="16" y="31"/>
                      <a:pt x="15" y="31"/>
                    </a:cubicBezTo>
                    <a:cubicBezTo>
                      <a:pt x="13" y="31"/>
                      <a:pt x="11" y="30"/>
                      <a:pt x="9" y="29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7" y="28"/>
                      <a:pt x="6" y="27"/>
                    </a:cubicBezTo>
                    <a:cubicBezTo>
                      <a:pt x="5" y="27"/>
                      <a:pt x="3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0" y="26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9"/>
                      <a:pt x="3" y="30"/>
                      <a:pt x="4" y="31"/>
                    </a:cubicBezTo>
                    <a:cubicBezTo>
                      <a:pt x="5" y="32"/>
                      <a:pt x="6" y="32"/>
                      <a:pt x="7" y="34"/>
                    </a:cubicBezTo>
                    <a:cubicBezTo>
                      <a:pt x="8" y="35"/>
                      <a:pt x="9" y="36"/>
                      <a:pt x="10" y="36"/>
                    </a:cubicBezTo>
                    <a:cubicBezTo>
                      <a:pt x="12" y="37"/>
                      <a:pt x="14" y="37"/>
                      <a:pt x="16" y="39"/>
                    </a:cubicBezTo>
                    <a:cubicBezTo>
                      <a:pt x="16" y="40"/>
                      <a:pt x="17" y="41"/>
                      <a:pt x="18" y="42"/>
                    </a:cubicBezTo>
                    <a:cubicBezTo>
                      <a:pt x="19" y="42"/>
                      <a:pt x="19" y="42"/>
                      <a:pt x="20" y="42"/>
                    </a:cubicBezTo>
                    <a:cubicBezTo>
                      <a:pt x="20" y="43"/>
                      <a:pt x="21" y="44"/>
                      <a:pt x="21" y="45"/>
                    </a:cubicBezTo>
                    <a:cubicBezTo>
                      <a:pt x="21" y="45"/>
                      <a:pt x="21" y="46"/>
                      <a:pt x="22" y="47"/>
                    </a:cubicBezTo>
                    <a:cubicBezTo>
                      <a:pt x="22" y="47"/>
                      <a:pt x="25" y="49"/>
                      <a:pt x="26" y="49"/>
                    </a:cubicBezTo>
                    <a:cubicBezTo>
                      <a:pt x="25" y="46"/>
                      <a:pt x="23" y="43"/>
                      <a:pt x="21" y="40"/>
                    </a:cubicBezTo>
                    <a:cubicBezTo>
                      <a:pt x="19" y="37"/>
                      <a:pt x="21" y="35"/>
                      <a:pt x="23" y="32"/>
                    </a:cubicBezTo>
                    <a:cubicBezTo>
                      <a:pt x="25" y="27"/>
                      <a:pt x="29" y="23"/>
                      <a:pt x="32" y="19"/>
                    </a:cubicBezTo>
                    <a:cubicBezTo>
                      <a:pt x="33" y="17"/>
                      <a:pt x="34" y="14"/>
                      <a:pt x="37" y="14"/>
                    </a:cubicBezTo>
                    <a:cubicBezTo>
                      <a:pt x="38" y="14"/>
                      <a:pt x="42" y="16"/>
                      <a:pt x="41" y="14"/>
                    </a:cubicBezTo>
                    <a:cubicBezTo>
                      <a:pt x="42" y="14"/>
                      <a:pt x="42" y="14"/>
                      <a:pt x="42" y="14"/>
                    </a:cubicBezTo>
                    <a:moveTo>
                      <a:pt x="21" y="44"/>
                    </a:moveTo>
                    <a:cubicBezTo>
                      <a:pt x="21" y="44"/>
                      <a:pt x="21" y="43"/>
                      <a:pt x="20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4"/>
                      <a:pt x="21" y="44"/>
                      <a:pt x="21" y="44"/>
                    </a:cubicBezTo>
                  </a:path>
                </a:pathLst>
              </a:custGeom>
              <a:solidFill>
                <a:srgbClr val="870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51" name="Freeform 1706">
                <a:extLst>
                  <a:ext uri="{FF2B5EF4-FFF2-40B4-BE49-F238E27FC236}">
                    <a16:creationId xmlns:a16="http://schemas.microsoft.com/office/drawing/2014/main" id="{AB571920-C518-CDCD-D1AF-2CCA73E53A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8" y="2954"/>
                <a:ext cx="105" cy="123"/>
              </a:xfrm>
              <a:custGeom>
                <a:avLst/>
                <a:gdLst>
                  <a:gd name="T0" fmla="*/ 658 w 42"/>
                  <a:gd name="T1" fmla="*/ 221 h 49"/>
                  <a:gd name="T2" fmla="*/ 645 w 42"/>
                  <a:gd name="T3" fmla="*/ 221 h 49"/>
                  <a:gd name="T4" fmla="*/ 645 w 42"/>
                  <a:gd name="T5" fmla="*/ 208 h 49"/>
                  <a:gd name="T6" fmla="*/ 613 w 42"/>
                  <a:gd name="T7" fmla="*/ 188 h 49"/>
                  <a:gd name="T8" fmla="*/ 563 w 42"/>
                  <a:gd name="T9" fmla="*/ 146 h 49"/>
                  <a:gd name="T10" fmla="*/ 438 w 42"/>
                  <a:gd name="T11" fmla="*/ 95 h 49"/>
                  <a:gd name="T12" fmla="*/ 363 w 42"/>
                  <a:gd name="T13" fmla="*/ 20 h 49"/>
                  <a:gd name="T14" fmla="*/ 345 w 42"/>
                  <a:gd name="T15" fmla="*/ 0 h 49"/>
                  <a:gd name="T16" fmla="*/ 313 w 42"/>
                  <a:gd name="T17" fmla="*/ 20 h 49"/>
                  <a:gd name="T18" fmla="*/ 313 w 42"/>
                  <a:gd name="T19" fmla="*/ 33 h 49"/>
                  <a:gd name="T20" fmla="*/ 313 w 42"/>
                  <a:gd name="T21" fmla="*/ 20 h 49"/>
                  <a:gd name="T22" fmla="*/ 438 w 42"/>
                  <a:gd name="T23" fmla="*/ 271 h 49"/>
                  <a:gd name="T24" fmla="*/ 395 w 42"/>
                  <a:gd name="T25" fmla="*/ 366 h 49"/>
                  <a:gd name="T26" fmla="*/ 375 w 42"/>
                  <a:gd name="T27" fmla="*/ 346 h 49"/>
                  <a:gd name="T28" fmla="*/ 363 w 42"/>
                  <a:gd name="T29" fmla="*/ 379 h 49"/>
                  <a:gd name="T30" fmla="*/ 363 w 42"/>
                  <a:gd name="T31" fmla="*/ 409 h 49"/>
                  <a:gd name="T32" fmla="*/ 333 w 42"/>
                  <a:gd name="T33" fmla="*/ 442 h 49"/>
                  <a:gd name="T34" fmla="*/ 270 w 42"/>
                  <a:gd name="T35" fmla="*/ 492 h 49"/>
                  <a:gd name="T36" fmla="*/ 238 w 42"/>
                  <a:gd name="T37" fmla="*/ 492 h 49"/>
                  <a:gd name="T38" fmla="*/ 145 w 42"/>
                  <a:gd name="T39" fmla="*/ 459 h 49"/>
                  <a:gd name="T40" fmla="*/ 125 w 42"/>
                  <a:gd name="T41" fmla="*/ 442 h 49"/>
                  <a:gd name="T42" fmla="*/ 95 w 42"/>
                  <a:gd name="T43" fmla="*/ 429 h 49"/>
                  <a:gd name="T44" fmla="*/ 33 w 42"/>
                  <a:gd name="T45" fmla="*/ 409 h 49"/>
                  <a:gd name="T46" fmla="*/ 33 w 42"/>
                  <a:gd name="T47" fmla="*/ 409 h 49"/>
                  <a:gd name="T48" fmla="*/ 33 w 42"/>
                  <a:gd name="T49" fmla="*/ 409 h 49"/>
                  <a:gd name="T50" fmla="*/ 0 w 42"/>
                  <a:gd name="T51" fmla="*/ 429 h 49"/>
                  <a:gd name="T52" fmla="*/ 0 w 42"/>
                  <a:gd name="T53" fmla="*/ 429 h 49"/>
                  <a:gd name="T54" fmla="*/ 0 w 42"/>
                  <a:gd name="T55" fmla="*/ 429 h 49"/>
                  <a:gd name="T56" fmla="*/ 0 w 42"/>
                  <a:gd name="T57" fmla="*/ 429 h 49"/>
                  <a:gd name="T58" fmla="*/ 63 w 42"/>
                  <a:gd name="T59" fmla="*/ 492 h 49"/>
                  <a:gd name="T60" fmla="*/ 113 w 42"/>
                  <a:gd name="T61" fmla="*/ 535 h 49"/>
                  <a:gd name="T62" fmla="*/ 158 w 42"/>
                  <a:gd name="T63" fmla="*/ 567 h 49"/>
                  <a:gd name="T64" fmla="*/ 250 w 42"/>
                  <a:gd name="T65" fmla="*/ 618 h 49"/>
                  <a:gd name="T66" fmla="*/ 283 w 42"/>
                  <a:gd name="T67" fmla="*/ 663 h 49"/>
                  <a:gd name="T68" fmla="*/ 313 w 42"/>
                  <a:gd name="T69" fmla="*/ 663 h 49"/>
                  <a:gd name="T70" fmla="*/ 333 w 42"/>
                  <a:gd name="T71" fmla="*/ 713 h 49"/>
                  <a:gd name="T72" fmla="*/ 345 w 42"/>
                  <a:gd name="T73" fmla="*/ 743 h 49"/>
                  <a:gd name="T74" fmla="*/ 408 w 42"/>
                  <a:gd name="T75" fmla="*/ 776 h 49"/>
                  <a:gd name="T76" fmla="*/ 333 w 42"/>
                  <a:gd name="T77" fmla="*/ 630 h 49"/>
                  <a:gd name="T78" fmla="*/ 363 w 42"/>
                  <a:gd name="T79" fmla="*/ 505 h 49"/>
                  <a:gd name="T80" fmla="*/ 500 w 42"/>
                  <a:gd name="T81" fmla="*/ 301 h 49"/>
                  <a:gd name="T82" fmla="*/ 583 w 42"/>
                  <a:gd name="T83" fmla="*/ 221 h 49"/>
                  <a:gd name="T84" fmla="*/ 645 w 42"/>
                  <a:gd name="T85" fmla="*/ 221 h 49"/>
                  <a:gd name="T86" fmla="*/ 658 w 42"/>
                  <a:gd name="T87" fmla="*/ 221 h 49"/>
                  <a:gd name="T88" fmla="*/ 333 w 42"/>
                  <a:gd name="T89" fmla="*/ 693 h 49"/>
                  <a:gd name="T90" fmla="*/ 313 w 42"/>
                  <a:gd name="T91" fmla="*/ 680 h 49"/>
                  <a:gd name="T92" fmla="*/ 333 w 42"/>
                  <a:gd name="T93" fmla="*/ 680 h 49"/>
                  <a:gd name="T94" fmla="*/ 333 w 42"/>
                  <a:gd name="T95" fmla="*/ 693 h 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2" h="49">
                    <a:moveTo>
                      <a:pt x="42" y="14"/>
                    </a:moveTo>
                    <a:cubicBezTo>
                      <a:pt x="42" y="14"/>
                      <a:pt x="42" y="14"/>
                      <a:pt x="41" y="14"/>
                    </a:cubicBezTo>
                    <a:cubicBezTo>
                      <a:pt x="41" y="14"/>
                      <a:pt x="41" y="14"/>
                      <a:pt x="41" y="13"/>
                    </a:cubicBezTo>
                    <a:cubicBezTo>
                      <a:pt x="41" y="12"/>
                      <a:pt x="40" y="12"/>
                      <a:pt x="39" y="12"/>
                    </a:cubicBezTo>
                    <a:cubicBezTo>
                      <a:pt x="37" y="11"/>
                      <a:pt x="37" y="10"/>
                      <a:pt x="36" y="9"/>
                    </a:cubicBezTo>
                    <a:cubicBezTo>
                      <a:pt x="33" y="8"/>
                      <a:pt x="31" y="7"/>
                      <a:pt x="28" y="6"/>
                    </a:cubicBezTo>
                    <a:cubicBezTo>
                      <a:pt x="26" y="5"/>
                      <a:pt x="24" y="3"/>
                      <a:pt x="23" y="1"/>
                    </a:cubicBezTo>
                    <a:cubicBezTo>
                      <a:pt x="22" y="0"/>
                      <a:pt x="23" y="0"/>
                      <a:pt x="22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20" y="1"/>
                      <a:pt x="20" y="2"/>
                    </a:cubicBezTo>
                    <a:cubicBezTo>
                      <a:pt x="20" y="2"/>
                      <a:pt x="20" y="1"/>
                      <a:pt x="20" y="1"/>
                    </a:cubicBezTo>
                    <a:cubicBezTo>
                      <a:pt x="24" y="7"/>
                      <a:pt x="31" y="9"/>
                      <a:pt x="28" y="17"/>
                    </a:cubicBezTo>
                    <a:cubicBezTo>
                      <a:pt x="27" y="19"/>
                      <a:pt x="26" y="21"/>
                      <a:pt x="25" y="23"/>
                    </a:cubicBezTo>
                    <a:cubicBezTo>
                      <a:pt x="25" y="23"/>
                      <a:pt x="24" y="23"/>
                      <a:pt x="24" y="22"/>
                    </a:cubicBezTo>
                    <a:cubicBezTo>
                      <a:pt x="23" y="23"/>
                      <a:pt x="23" y="23"/>
                      <a:pt x="23" y="24"/>
                    </a:cubicBezTo>
                    <a:cubicBezTo>
                      <a:pt x="23" y="24"/>
                      <a:pt x="24" y="25"/>
                      <a:pt x="23" y="26"/>
                    </a:cubicBezTo>
                    <a:cubicBezTo>
                      <a:pt x="23" y="27"/>
                      <a:pt x="21" y="28"/>
                      <a:pt x="21" y="28"/>
                    </a:cubicBezTo>
                    <a:cubicBezTo>
                      <a:pt x="19" y="29"/>
                      <a:pt x="19" y="30"/>
                      <a:pt x="17" y="31"/>
                    </a:cubicBezTo>
                    <a:cubicBezTo>
                      <a:pt x="17" y="31"/>
                      <a:pt x="16" y="31"/>
                      <a:pt x="15" y="31"/>
                    </a:cubicBezTo>
                    <a:cubicBezTo>
                      <a:pt x="13" y="31"/>
                      <a:pt x="11" y="30"/>
                      <a:pt x="9" y="29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7" y="28"/>
                      <a:pt x="6" y="27"/>
                    </a:cubicBezTo>
                    <a:cubicBezTo>
                      <a:pt x="5" y="27"/>
                      <a:pt x="3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0" y="26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9"/>
                      <a:pt x="3" y="30"/>
                      <a:pt x="4" y="31"/>
                    </a:cubicBezTo>
                    <a:cubicBezTo>
                      <a:pt x="5" y="32"/>
                      <a:pt x="6" y="32"/>
                      <a:pt x="7" y="34"/>
                    </a:cubicBezTo>
                    <a:cubicBezTo>
                      <a:pt x="8" y="35"/>
                      <a:pt x="9" y="36"/>
                      <a:pt x="10" y="36"/>
                    </a:cubicBezTo>
                    <a:cubicBezTo>
                      <a:pt x="12" y="37"/>
                      <a:pt x="14" y="37"/>
                      <a:pt x="16" y="39"/>
                    </a:cubicBezTo>
                    <a:cubicBezTo>
                      <a:pt x="16" y="40"/>
                      <a:pt x="17" y="41"/>
                      <a:pt x="18" y="42"/>
                    </a:cubicBezTo>
                    <a:cubicBezTo>
                      <a:pt x="19" y="42"/>
                      <a:pt x="19" y="42"/>
                      <a:pt x="20" y="42"/>
                    </a:cubicBezTo>
                    <a:cubicBezTo>
                      <a:pt x="20" y="43"/>
                      <a:pt x="21" y="44"/>
                      <a:pt x="21" y="45"/>
                    </a:cubicBezTo>
                    <a:cubicBezTo>
                      <a:pt x="21" y="45"/>
                      <a:pt x="21" y="46"/>
                      <a:pt x="22" y="47"/>
                    </a:cubicBezTo>
                    <a:cubicBezTo>
                      <a:pt x="22" y="47"/>
                      <a:pt x="25" y="49"/>
                      <a:pt x="26" y="49"/>
                    </a:cubicBezTo>
                    <a:cubicBezTo>
                      <a:pt x="25" y="46"/>
                      <a:pt x="23" y="43"/>
                      <a:pt x="21" y="40"/>
                    </a:cubicBezTo>
                    <a:cubicBezTo>
                      <a:pt x="19" y="37"/>
                      <a:pt x="21" y="35"/>
                      <a:pt x="23" y="32"/>
                    </a:cubicBezTo>
                    <a:cubicBezTo>
                      <a:pt x="25" y="27"/>
                      <a:pt x="29" y="23"/>
                      <a:pt x="32" y="19"/>
                    </a:cubicBezTo>
                    <a:cubicBezTo>
                      <a:pt x="33" y="17"/>
                      <a:pt x="34" y="14"/>
                      <a:pt x="37" y="14"/>
                    </a:cubicBezTo>
                    <a:cubicBezTo>
                      <a:pt x="38" y="14"/>
                      <a:pt x="42" y="16"/>
                      <a:pt x="41" y="14"/>
                    </a:cubicBezTo>
                    <a:cubicBezTo>
                      <a:pt x="42" y="14"/>
                      <a:pt x="42" y="14"/>
                      <a:pt x="42" y="14"/>
                    </a:cubicBezTo>
                    <a:close/>
                    <a:moveTo>
                      <a:pt x="21" y="44"/>
                    </a:moveTo>
                    <a:cubicBezTo>
                      <a:pt x="21" y="44"/>
                      <a:pt x="21" y="43"/>
                      <a:pt x="20" y="43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4"/>
                      <a:pt x="21" y="44"/>
                      <a:pt x="21" y="44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52" name="Freeform 1707">
                <a:extLst>
                  <a:ext uri="{FF2B5EF4-FFF2-40B4-BE49-F238E27FC236}">
                    <a16:creationId xmlns:a16="http://schemas.microsoft.com/office/drawing/2014/main" id="{9F425B79-1EC2-D97F-8326-FA9E26947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" y="3024"/>
                <a:ext cx="47" cy="35"/>
              </a:xfrm>
              <a:custGeom>
                <a:avLst/>
                <a:gdLst>
                  <a:gd name="T0" fmla="*/ 0 w 19"/>
                  <a:gd name="T1" fmla="*/ 0 h 14"/>
                  <a:gd name="T2" fmla="*/ 74 w 19"/>
                  <a:gd name="T3" fmla="*/ 83 h 14"/>
                  <a:gd name="T4" fmla="*/ 287 w 19"/>
                  <a:gd name="T5" fmla="*/ 22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4">
                    <a:moveTo>
                      <a:pt x="0" y="0"/>
                    </a:moveTo>
                    <a:cubicBezTo>
                      <a:pt x="0" y="2"/>
                      <a:pt x="4" y="4"/>
                      <a:pt x="5" y="5"/>
                    </a:cubicBezTo>
                    <a:cubicBezTo>
                      <a:pt x="9" y="8"/>
                      <a:pt x="14" y="12"/>
                      <a:pt x="19" y="14"/>
                    </a:cubicBezTo>
                  </a:path>
                </a:pathLst>
              </a:custGeom>
              <a:solidFill>
                <a:srgbClr val="870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53" name="Freeform 1708">
                <a:extLst>
                  <a:ext uri="{FF2B5EF4-FFF2-40B4-BE49-F238E27FC236}">
                    <a16:creationId xmlns:a16="http://schemas.microsoft.com/office/drawing/2014/main" id="{66FE843F-DE93-9646-0E24-17A38E705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" y="3019"/>
                <a:ext cx="27" cy="23"/>
              </a:xfrm>
              <a:custGeom>
                <a:avLst/>
                <a:gdLst>
                  <a:gd name="T0" fmla="*/ 0 w 11"/>
                  <a:gd name="T1" fmla="*/ 0 h 9"/>
                  <a:gd name="T2" fmla="*/ 162 w 11"/>
                  <a:gd name="T3" fmla="*/ 151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cubicBezTo>
                      <a:pt x="3" y="3"/>
                      <a:pt x="7" y="7"/>
                      <a:pt x="11" y="9"/>
                    </a:cubicBezTo>
                  </a:path>
                </a:pathLst>
              </a:custGeom>
              <a:solidFill>
                <a:srgbClr val="870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54" name="Freeform 1709">
                <a:extLst>
                  <a:ext uri="{FF2B5EF4-FFF2-40B4-BE49-F238E27FC236}">
                    <a16:creationId xmlns:a16="http://schemas.microsoft.com/office/drawing/2014/main" id="{9FB3DE13-B055-EAE0-09C8-FA1C244A3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" y="3009"/>
                <a:ext cx="27" cy="23"/>
              </a:xfrm>
              <a:custGeom>
                <a:avLst/>
                <a:gdLst>
                  <a:gd name="T0" fmla="*/ 0 w 11"/>
                  <a:gd name="T1" fmla="*/ 0 h 9"/>
                  <a:gd name="T2" fmla="*/ 162 w 11"/>
                  <a:gd name="T3" fmla="*/ 151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cubicBezTo>
                      <a:pt x="3" y="4"/>
                      <a:pt x="6" y="8"/>
                      <a:pt x="11" y="9"/>
                    </a:cubicBezTo>
                  </a:path>
                </a:pathLst>
              </a:custGeom>
              <a:solidFill>
                <a:srgbClr val="870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55" name="Freeform 1710">
                <a:extLst>
                  <a:ext uri="{FF2B5EF4-FFF2-40B4-BE49-F238E27FC236}">
                    <a16:creationId xmlns:a16="http://schemas.microsoft.com/office/drawing/2014/main" id="{C10BC4CB-DC5B-ED78-02D5-D53FF8CFB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" y="2999"/>
                <a:ext cx="30" cy="23"/>
              </a:xfrm>
              <a:custGeom>
                <a:avLst/>
                <a:gdLst>
                  <a:gd name="T0" fmla="*/ 0 w 12"/>
                  <a:gd name="T1" fmla="*/ 0 h 9"/>
                  <a:gd name="T2" fmla="*/ 188 w 12"/>
                  <a:gd name="T3" fmla="*/ 151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cubicBezTo>
                      <a:pt x="4" y="1"/>
                      <a:pt x="10" y="5"/>
                      <a:pt x="12" y="9"/>
                    </a:cubicBezTo>
                  </a:path>
                </a:pathLst>
              </a:custGeom>
              <a:solidFill>
                <a:srgbClr val="870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56" name="Freeform 1711">
                <a:extLst>
                  <a:ext uri="{FF2B5EF4-FFF2-40B4-BE49-F238E27FC236}">
                    <a16:creationId xmlns:a16="http://schemas.microsoft.com/office/drawing/2014/main" id="{DCFC8692-129E-8B4F-A4B3-CA80A9908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" y="2977"/>
                <a:ext cx="18" cy="15"/>
              </a:xfrm>
              <a:custGeom>
                <a:avLst/>
                <a:gdLst>
                  <a:gd name="T0" fmla="*/ 0 w 7"/>
                  <a:gd name="T1" fmla="*/ 0 h 6"/>
                  <a:gd name="T2" fmla="*/ 118 w 7"/>
                  <a:gd name="T3" fmla="*/ 95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2" y="2"/>
                      <a:pt x="4" y="4"/>
                      <a:pt x="7" y="6"/>
                    </a:cubicBezTo>
                  </a:path>
                </a:pathLst>
              </a:custGeom>
              <a:solidFill>
                <a:srgbClr val="870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57" name="Freeform 1712">
                <a:extLst>
                  <a:ext uri="{FF2B5EF4-FFF2-40B4-BE49-F238E27FC236}">
                    <a16:creationId xmlns:a16="http://schemas.microsoft.com/office/drawing/2014/main" id="{9B94A8D9-3B00-1E81-40AE-A51481E11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" y="2974"/>
                <a:ext cx="48" cy="30"/>
              </a:xfrm>
              <a:custGeom>
                <a:avLst/>
                <a:gdLst>
                  <a:gd name="T0" fmla="*/ 0 w 19"/>
                  <a:gd name="T1" fmla="*/ 0 h 12"/>
                  <a:gd name="T2" fmla="*/ 306 w 19"/>
                  <a:gd name="T3" fmla="*/ 188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cubicBezTo>
                      <a:pt x="2" y="6"/>
                      <a:pt x="14" y="11"/>
                      <a:pt x="19" y="12"/>
                    </a:cubicBezTo>
                  </a:path>
                </a:pathLst>
              </a:custGeom>
              <a:solidFill>
                <a:srgbClr val="870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58" name="Freeform 1713">
                <a:extLst>
                  <a:ext uri="{FF2B5EF4-FFF2-40B4-BE49-F238E27FC236}">
                    <a16:creationId xmlns:a16="http://schemas.microsoft.com/office/drawing/2014/main" id="{755C2462-BF80-367F-6171-C007F1925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" y="2952"/>
                <a:ext cx="30" cy="25"/>
              </a:xfrm>
              <a:custGeom>
                <a:avLst/>
                <a:gdLst>
                  <a:gd name="T0" fmla="*/ 0 w 12"/>
                  <a:gd name="T1" fmla="*/ 0 h 10"/>
                  <a:gd name="T2" fmla="*/ 188 w 12"/>
                  <a:gd name="T3" fmla="*/ 15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0">
                    <a:moveTo>
                      <a:pt x="0" y="0"/>
                    </a:moveTo>
                    <a:cubicBezTo>
                      <a:pt x="4" y="3"/>
                      <a:pt x="8" y="7"/>
                      <a:pt x="12" y="10"/>
                    </a:cubicBezTo>
                  </a:path>
                </a:pathLst>
              </a:custGeom>
              <a:solidFill>
                <a:srgbClr val="870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59" name="Freeform 1714">
                <a:extLst>
                  <a:ext uri="{FF2B5EF4-FFF2-40B4-BE49-F238E27FC236}">
                    <a16:creationId xmlns:a16="http://schemas.microsoft.com/office/drawing/2014/main" id="{CE5C1696-A6C8-33D6-19C9-8C13CC332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" y="2932"/>
                <a:ext cx="62" cy="40"/>
              </a:xfrm>
              <a:custGeom>
                <a:avLst/>
                <a:gdLst>
                  <a:gd name="T0" fmla="*/ 0 w 25"/>
                  <a:gd name="T1" fmla="*/ 0 h 16"/>
                  <a:gd name="T2" fmla="*/ 382 w 25"/>
                  <a:gd name="T3" fmla="*/ 25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" h="16">
                    <a:moveTo>
                      <a:pt x="0" y="0"/>
                    </a:moveTo>
                    <a:cubicBezTo>
                      <a:pt x="11" y="9"/>
                      <a:pt x="17" y="12"/>
                      <a:pt x="25" y="16"/>
                    </a:cubicBezTo>
                  </a:path>
                </a:pathLst>
              </a:custGeom>
              <a:solidFill>
                <a:srgbClr val="870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60" name="Freeform 1715">
                <a:extLst>
                  <a:ext uri="{FF2B5EF4-FFF2-40B4-BE49-F238E27FC236}">
                    <a16:creationId xmlns:a16="http://schemas.microsoft.com/office/drawing/2014/main" id="{514CE873-7F07-D814-27F8-4BF8056D3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" y="2944"/>
                <a:ext cx="73" cy="45"/>
              </a:xfrm>
              <a:custGeom>
                <a:avLst/>
                <a:gdLst>
                  <a:gd name="T0" fmla="*/ 0 w 29"/>
                  <a:gd name="T1" fmla="*/ 0 h 18"/>
                  <a:gd name="T2" fmla="*/ 463 w 29"/>
                  <a:gd name="T3" fmla="*/ 283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" h="18">
                    <a:moveTo>
                      <a:pt x="0" y="0"/>
                    </a:moveTo>
                    <a:cubicBezTo>
                      <a:pt x="13" y="11"/>
                      <a:pt x="21" y="14"/>
                      <a:pt x="29" y="18"/>
                    </a:cubicBezTo>
                  </a:path>
                </a:pathLst>
              </a:custGeom>
              <a:solidFill>
                <a:srgbClr val="870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61" name="Freeform 1716">
                <a:extLst>
                  <a:ext uri="{FF2B5EF4-FFF2-40B4-BE49-F238E27FC236}">
                    <a16:creationId xmlns:a16="http://schemas.microsoft.com/office/drawing/2014/main" id="{D46F175C-333D-128F-D412-2013C7FE4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" y="3024"/>
                <a:ext cx="82" cy="70"/>
              </a:xfrm>
              <a:custGeom>
                <a:avLst/>
                <a:gdLst>
                  <a:gd name="T0" fmla="*/ 0 w 33"/>
                  <a:gd name="T1" fmla="*/ 0 h 28"/>
                  <a:gd name="T2" fmla="*/ 507 w 33"/>
                  <a:gd name="T3" fmla="*/ 438 h 2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" h="28">
                    <a:moveTo>
                      <a:pt x="0" y="0"/>
                    </a:moveTo>
                    <a:cubicBezTo>
                      <a:pt x="9" y="8"/>
                      <a:pt x="26" y="18"/>
                      <a:pt x="33" y="28"/>
                    </a:cubicBezTo>
                  </a:path>
                </a:pathLst>
              </a:custGeom>
              <a:solidFill>
                <a:srgbClr val="870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62" name="Freeform 1717">
                <a:extLst>
                  <a:ext uri="{FF2B5EF4-FFF2-40B4-BE49-F238E27FC236}">
                    <a16:creationId xmlns:a16="http://schemas.microsoft.com/office/drawing/2014/main" id="{95EFC9AE-9FE2-903D-180C-8C8EBD947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" y="3034"/>
                <a:ext cx="65" cy="63"/>
              </a:xfrm>
              <a:custGeom>
                <a:avLst/>
                <a:gdLst>
                  <a:gd name="T0" fmla="*/ 0 w 26"/>
                  <a:gd name="T1" fmla="*/ 0 h 25"/>
                  <a:gd name="T2" fmla="*/ 408 w 26"/>
                  <a:gd name="T3" fmla="*/ 401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25">
                    <a:moveTo>
                      <a:pt x="0" y="0"/>
                    </a:moveTo>
                    <a:cubicBezTo>
                      <a:pt x="8" y="14"/>
                      <a:pt x="18" y="19"/>
                      <a:pt x="26" y="25"/>
                    </a:cubicBezTo>
                  </a:path>
                </a:pathLst>
              </a:custGeom>
              <a:solidFill>
                <a:srgbClr val="870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63" name="Freeform 1718">
                <a:extLst>
                  <a:ext uri="{FF2B5EF4-FFF2-40B4-BE49-F238E27FC236}">
                    <a16:creationId xmlns:a16="http://schemas.microsoft.com/office/drawing/2014/main" id="{430C1E08-34FB-849A-3DD5-E9921B637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3039"/>
                <a:ext cx="32" cy="40"/>
              </a:xfrm>
              <a:custGeom>
                <a:avLst/>
                <a:gdLst>
                  <a:gd name="T0" fmla="*/ 0 w 13"/>
                  <a:gd name="T1" fmla="*/ 0 h 16"/>
                  <a:gd name="T2" fmla="*/ 194 w 13"/>
                  <a:gd name="T3" fmla="*/ 25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6">
                    <a:moveTo>
                      <a:pt x="0" y="0"/>
                    </a:moveTo>
                    <a:cubicBezTo>
                      <a:pt x="9" y="8"/>
                      <a:pt x="9" y="9"/>
                      <a:pt x="13" y="16"/>
                    </a:cubicBezTo>
                  </a:path>
                </a:pathLst>
              </a:custGeom>
              <a:solidFill>
                <a:srgbClr val="870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64" name="Freeform 1719">
                <a:extLst>
                  <a:ext uri="{FF2B5EF4-FFF2-40B4-BE49-F238E27FC236}">
                    <a16:creationId xmlns:a16="http://schemas.microsoft.com/office/drawing/2014/main" id="{C6685E66-41EC-9421-F81C-C22EEA062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" y="3037"/>
                <a:ext cx="50" cy="40"/>
              </a:xfrm>
              <a:custGeom>
                <a:avLst/>
                <a:gdLst>
                  <a:gd name="T0" fmla="*/ 0 w 20"/>
                  <a:gd name="T1" fmla="*/ 0 h 16"/>
                  <a:gd name="T2" fmla="*/ 313 w 20"/>
                  <a:gd name="T3" fmla="*/ 25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6">
                    <a:moveTo>
                      <a:pt x="0" y="0"/>
                    </a:moveTo>
                    <a:cubicBezTo>
                      <a:pt x="12" y="7"/>
                      <a:pt x="14" y="10"/>
                      <a:pt x="20" y="16"/>
                    </a:cubicBezTo>
                  </a:path>
                </a:pathLst>
              </a:custGeom>
              <a:solidFill>
                <a:srgbClr val="870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65" name="Freeform 1720">
                <a:extLst>
                  <a:ext uri="{FF2B5EF4-FFF2-40B4-BE49-F238E27FC236}">
                    <a16:creationId xmlns:a16="http://schemas.microsoft.com/office/drawing/2014/main" id="{B68DABED-007B-EC11-E3BA-C21A94D34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" y="2969"/>
                <a:ext cx="60" cy="48"/>
              </a:xfrm>
              <a:custGeom>
                <a:avLst/>
                <a:gdLst>
                  <a:gd name="T0" fmla="*/ 375 w 24"/>
                  <a:gd name="T1" fmla="*/ 306 h 19"/>
                  <a:gd name="T2" fmla="*/ 0 w 24"/>
                  <a:gd name="T3" fmla="*/ 0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19">
                    <a:moveTo>
                      <a:pt x="24" y="19"/>
                    </a:moveTo>
                    <a:cubicBezTo>
                      <a:pt x="15" y="11"/>
                      <a:pt x="12" y="8"/>
                      <a:pt x="0" y="0"/>
                    </a:cubicBezTo>
                  </a:path>
                </a:pathLst>
              </a:custGeom>
              <a:solidFill>
                <a:srgbClr val="870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66" name="Freeform 1721">
                <a:extLst>
                  <a:ext uri="{FF2B5EF4-FFF2-40B4-BE49-F238E27FC236}">
                    <a16:creationId xmlns:a16="http://schemas.microsoft.com/office/drawing/2014/main" id="{071AC576-98B8-9300-E68A-1BA7C6CE2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" y="2932"/>
                <a:ext cx="85" cy="62"/>
              </a:xfrm>
              <a:custGeom>
                <a:avLst/>
                <a:gdLst>
                  <a:gd name="T0" fmla="*/ 0 w 34"/>
                  <a:gd name="T1" fmla="*/ 0 h 25"/>
                  <a:gd name="T2" fmla="*/ 533 w 34"/>
                  <a:gd name="T3" fmla="*/ 382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" h="25">
                    <a:moveTo>
                      <a:pt x="0" y="0"/>
                    </a:moveTo>
                    <a:cubicBezTo>
                      <a:pt x="8" y="10"/>
                      <a:pt x="31" y="24"/>
                      <a:pt x="34" y="25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67" name="Freeform 1722">
                <a:extLst>
                  <a:ext uri="{FF2B5EF4-FFF2-40B4-BE49-F238E27FC236}">
                    <a16:creationId xmlns:a16="http://schemas.microsoft.com/office/drawing/2014/main" id="{EFFB5805-DCFE-DF12-3FC5-52231AE1A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" y="3014"/>
                <a:ext cx="85" cy="65"/>
              </a:xfrm>
              <a:custGeom>
                <a:avLst/>
                <a:gdLst>
                  <a:gd name="T0" fmla="*/ 0 w 34"/>
                  <a:gd name="T1" fmla="*/ 0 h 26"/>
                  <a:gd name="T2" fmla="*/ 533 w 34"/>
                  <a:gd name="T3" fmla="*/ 408 h 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" h="26">
                    <a:moveTo>
                      <a:pt x="0" y="0"/>
                    </a:moveTo>
                    <a:cubicBezTo>
                      <a:pt x="5" y="5"/>
                      <a:pt x="26" y="24"/>
                      <a:pt x="34" y="26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68" name="Freeform 1723">
                <a:extLst>
                  <a:ext uri="{FF2B5EF4-FFF2-40B4-BE49-F238E27FC236}">
                    <a16:creationId xmlns:a16="http://schemas.microsoft.com/office/drawing/2014/main" id="{034E67F1-2D51-887F-39F0-380AE0A22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" y="3032"/>
                <a:ext cx="42" cy="45"/>
              </a:xfrm>
              <a:custGeom>
                <a:avLst/>
                <a:gdLst>
                  <a:gd name="T0" fmla="*/ 0 w 17"/>
                  <a:gd name="T1" fmla="*/ 0 h 18"/>
                  <a:gd name="T2" fmla="*/ 257 w 17"/>
                  <a:gd name="T3" fmla="*/ 283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8">
                    <a:moveTo>
                      <a:pt x="0" y="0"/>
                    </a:moveTo>
                    <a:cubicBezTo>
                      <a:pt x="6" y="10"/>
                      <a:pt x="13" y="14"/>
                      <a:pt x="17" y="18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69" name="Freeform 1724">
                <a:extLst>
                  <a:ext uri="{FF2B5EF4-FFF2-40B4-BE49-F238E27FC236}">
                    <a16:creationId xmlns:a16="http://schemas.microsoft.com/office/drawing/2014/main" id="{308397B0-7621-54C1-1EC8-6A5E2B8A3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" y="3052"/>
                <a:ext cx="85" cy="82"/>
              </a:xfrm>
              <a:custGeom>
                <a:avLst/>
                <a:gdLst>
                  <a:gd name="T0" fmla="*/ 0 w 34"/>
                  <a:gd name="T1" fmla="*/ 0 h 33"/>
                  <a:gd name="T2" fmla="*/ 533 w 34"/>
                  <a:gd name="T3" fmla="*/ 507 h 3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" h="33">
                    <a:moveTo>
                      <a:pt x="0" y="0"/>
                    </a:moveTo>
                    <a:cubicBezTo>
                      <a:pt x="8" y="11"/>
                      <a:pt x="21" y="23"/>
                      <a:pt x="34" y="33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70" name="Freeform 1725">
                <a:extLst>
                  <a:ext uri="{FF2B5EF4-FFF2-40B4-BE49-F238E27FC236}">
                    <a16:creationId xmlns:a16="http://schemas.microsoft.com/office/drawing/2014/main" id="{5A069F95-9ECB-A9BC-FA01-8A0EACF3C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" y="3077"/>
                <a:ext cx="80" cy="80"/>
              </a:xfrm>
              <a:custGeom>
                <a:avLst/>
                <a:gdLst>
                  <a:gd name="T0" fmla="*/ 0 w 32"/>
                  <a:gd name="T1" fmla="*/ 0 h 32"/>
                  <a:gd name="T2" fmla="*/ 500 w 32"/>
                  <a:gd name="T3" fmla="*/ 500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32">
                    <a:moveTo>
                      <a:pt x="0" y="0"/>
                    </a:moveTo>
                    <a:cubicBezTo>
                      <a:pt x="8" y="13"/>
                      <a:pt x="20" y="24"/>
                      <a:pt x="32" y="32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71" name="Freeform 1726">
                <a:extLst>
                  <a:ext uri="{FF2B5EF4-FFF2-40B4-BE49-F238E27FC236}">
                    <a16:creationId xmlns:a16="http://schemas.microsoft.com/office/drawing/2014/main" id="{F2B45321-797B-A402-330A-DFB3D5384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" y="3092"/>
                <a:ext cx="80" cy="85"/>
              </a:xfrm>
              <a:custGeom>
                <a:avLst/>
                <a:gdLst>
                  <a:gd name="T0" fmla="*/ 0 w 32"/>
                  <a:gd name="T1" fmla="*/ 0 h 34"/>
                  <a:gd name="T2" fmla="*/ 500 w 32"/>
                  <a:gd name="T3" fmla="*/ 533 h 3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34">
                    <a:moveTo>
                      <a:pt x="0" y="0"/>
                    </a:moveTo>
                    <a:cubicBezTo>
                      <a:pt x="8" y="12"/>
                      <a:pt x="21" y="27"/>
                      <a:pt x="32" y="34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72" name="Freeform 1727">
                <a:extLst>
                  <a:ext uri="{FF2B5EF4-FFF2-40B4-BE49-F238E27FC236}">
                    <a16:creationId xmlns:a16="http://schemas.microsoft.com/office/drawing/2014/main" id="{68B7C0B2-A108-C1B1-51DA-5F9D79E39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8" y="3022"/>
                <a:ext cx="130" cy="127"/>
              </a:xfrm>
              <a:custGeom>
                <a:avLst/>
                <a:gdLst>
                  <a:gd name="T0" fmla="*/ 0 w 52"/>
                  <a:gd name="T1" fmla="*/ 0 h 51"/>
                  <a:gd name="T2" fmla="*/ 813 w 52"/>
                  <a:gd name="T3" fmla="*/ 787 h 5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2" h="51">
                    <a:moveTo>
                      <a:pt x="0" y="0"/>
                    </a:moveTo>
                    <a:cubicBezTo>
                      <a:pt x="11" y="17"/>
                      <a:pt x="44" y="44"/>
                      <a:pt x="52" y="51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73" name="Freeform 1728">
                <a:extLst>
                  <a:ext uri="{FF2B5EF4-FFF2-40B4-BE49-F238E27FC236}">
                    <a16:creationId xmlns:a16="http://schemas.microsoft.com/office/drawing/2014/main" id="{A2B2B480-A497-0646-770F-28BE2913F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" y="2952"/>
                <a:ext cx="108" cy="102"/>
              </a:xfrm>
              <a:custGeom>
                <a:avLst/>
                <a:gdLst>
                  <a:gd name="T0" fmla="*/ 0 w 43"/>
                  <a:gd name="T1" fmla="*/ 0 h 41"/>
                  <a:gd name="T2" fmla="*/ 681 w 43"/>
                  <a:gd name="T3" fmla="*/ 632 h 4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3" h="41">
                    <a:moveTo>
                      <a:pt x="0" y="0"/>
                    </a:moveTo>
                    <a:cubicBezTo>
                      <a:pt x="6" y="7"/>
                      <a:pt x="35" y="38"/>
                      <a:pt x="43" y="41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74" name="Freeform 1729">
                <a:extLst>
                  <a:ext uri="{FF2B5EF4-FFF2-40B4-BE49-F238E27FC236}">
                    <a16:creationId xmlns:a16="http://schemas.microsoft.com/office/drawing/2014/main" id="{2D724765-60E0-893A-A2B9-AA80BE302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" y="2919"/>
                <a:ext cx="88" cy="88"/>
              </a:xfrm>
              <a:custGeom>
                <a:avLst/>
                <a:gdLst>
                  <a:gd name="T0" fmla="*/ 0 w 35"/>
                  <a:gd name="T1" fmla="*/ 0 h 35"/>
                  <a:gd name="T2" fmla="*/ 556 w 35"/>
                  <a:gd name="T3" fmla="*/ 556 h 3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" h="35">
                    <a:moveTo>
                      <a:pt x="0" y="0"/>
                    </a:moveTo>
                    <a:cubicBezTo>
                      <a:pt x="10" y="12"/>
                      <a:pt x="29" y="33"/>
                      <a:pt x="35" y="35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75" name="Freeform 1730">
                <a:extLst>
                  <a:ext uri="{FF2B5EF4-FFF2-40B4-BE49-F238E27FC236}">
                    <a16:creationId xmlns:a16="http://schemas.microsoft.com/office/drawing/2014/main" id="{5B82BEB2-591B-A8CD-5DCD-0C364A2C6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" y="2859"/>
                <a:ext cx="125" cy="93"/>
              </a:xfrm>
              <a:custGeom>
                <a:avLst/>
                <a:gdLst>
                  <a:gd name="T0" fmla="*/ 0 w 50"/>
                  <a:gd name="T1" fmla="*/ 0 h 37"/>
                  <a:gd name="T2" fmla="*/ 783 w 50"/>
                  <a:gd name="T3" fmla="*/ 588 h 3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0" h="37">
                    <a:moveTo>
                      <a:pt x="0" y="0"/>
                    </a:moveTo>
                    <a:cubicBezTo>
                      <a:pt x="11" y="10"/>
                      <a:pt x="43" y="27"/>
                      <a:pt x="50" y="37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76" name="Freeform 1731">
                <a:extLst>
                  <a:ext uri="{FF2B5EF4-FFF2-40B4-BE49-F238E27FC236}">
                    <a16:creationId xmlns:a16="http://schemas.microsoft.com/office/drawing/2014/main" id="{2D5ECD89-3A40-CCDF-E8B0-8E42D659F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" y="2949"/>
                <a:ext cx="128" cy="53"/>
              </a:xfrm>
              <a:custGeom>
                <a:avLst/>
                <a:gdLst>
                  <a:gd name="T0" fmla="*/ 0 w 51"/>
                  <a:gd name="T1" fmla="*/ 0 h 21"/>
                  <a:gd name="T2" fmla="*/ 806 w 51"/>
                  <a:gd name="T3" fmla="*/ 338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1" h="21">
                    <a:moveTo>
                      <a:pt x="0" y="0"/>
                    </a:moveTo>
                    <a:cubicBezTo>
                      <a:pt x="9" y="6"/>
                      <a:pt x="33" y="18"/>
                      <a:pt x="51" y="21"/>
                    </a:cubicBezTo>
                  </a:path>
                </a:pathLst>
              </a:custGeom>
              <a:solidFill>
                <a:srgbClr val="90A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77" name="Freeform 1732">
                <a:extLst>
                  <a:ext uri="{FF2B5EF4-FFF2-40B4-BE49-F238E27FC236}">
                    <a16:creationId xmlns:a16="http://schemas.microsoft.com/office/drawing/2014/main" id="{DD28B627-32A1-39A9-2C48-C82A7A964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6" y="2882"/>
                <a:ext cx="162" cy="65"/>
              </a:xfrm>
              <a:custGeom>
                <a:avLst/>
                <a:gdLst>
                  <a:gd name="T0" fmla="*/ 0 w 65"/>
                  <a:gd name="T1" fmla="*/ 0 h 26"/>
                  <a:gd name="T2" fmla="*/ 1007 w 65"/>
                  <a:gd name="T3" fmla="*/ 408 h 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5" h="26">
                    <a:moveTo>
                      <a:pt x="0" y="0"/>
                    </a:moveTo>
                    <a:cubicBezTo>
                      <a:pt x="12" y="8"/>
                      <a:pt x="38" y="20"/>
                      <a:pt x="65" y="2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78" name="Freeform 1733">
                <a:extLst>
                  <a:ext uri="{FF2B5EF4-FFF2-40B4-BE49-F238E27FC236}">
                    <a16:creationId xmlns:a16="http://schemas.microsoft.com/office/drawing/2014/main" id="{B6EE5A36-8756-EA9D-B6D1-B9BB7A597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3" y="2914"/>
                <a:ext cx="75" cy="53"/>
              </a:xfrm>
              <a:custGeom>
                <a:avLst/>
                <a:gdLst>
                  <a:gd name="T0" fmla="*/ 0 w 30"/>
                  <a:gd name="T1" fmla="*/ 0 h 21"/>
                  <a:gd name="T2" fmla="*/ 470 w 30"/>
                  <a:gd name="T3" fmla="*/ 338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21">
                    <a:moveTo>
                      <a:pt x="0" y="0"/>
                    </a:moveTo>
                    <a:cubicBezTo>
                      <a:pt x="6" y="8"/>
                      <a:pt x="24" y="18"/>
                      <a:pt x="30" y="2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79" name="Freeform 1734">
                <a:extLst>
                  <a:ext uri="{FF2B5EF4-FFF2-40B4-BE49-F238E27FC236}">
                    <a16:creationId xmlns:a16="http://schemas.microsoft.com/office/drawing/2014/main" id="{173F8529-2CC4-16FE-05C6-BD935619F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" y="2999"/>
                <a:ext cx="90" cy="55"/>
              </a:xfrm>
              <a:custGeom>
                <a:avLst/>
                <a:gdLst>
                  <a:gd name="T0" fmla="*/ 0 w 36"/>
                  <a:gd name="T1" fmla="*/ 0 h 22"/>
                  <a:gd name="T2" fmla="*/ 563 w 36"/>
                  <a:gd name="T3" fmla="*/ 345 h 2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" h="22">
                    <a:moveTo>
                      <a:pt x="0" y="0"/>
                    </a:moveTo>
                    <a:cubicBezTo>
                      <a:pt x="7" y="8"/>
                      <a:pt x="29" y="20"/>
                      <a:pt x="36" y="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80" name="Freeform 1735">
                <a:extLst>
                  <a:ext uri="{FF2B5EF4-FFF2-40B4-BE49-F238E27FC236}">
                    <a16:creationId xmlns:a16="http://schemas.microsoft.com/office/drawing/2014/main" id="{26E10152-056B-4818-FD0C-A975D4355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" y="2997"/>
                <a:ext cx="52" cy="25"/>
              </a:xfrm>
              <a:custGeom>
                <a:avLst/>
                <a:gdLst>
                  <a:gd name="T0" fmla="*/ 0 w 21"/>
                  <a:gd name="T1" fmla="*/ 0 h 10"/>
                  <a:gd name="T2" fmla="*/ 319 w 21"/>
                  <a:gd name="T3" fmla="*/ 15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10">
                    <a:moveTo>
                      <a:pt x="0" y="0"/>
                    </a:moveTo>
                    <a:cubicBezTo>
                      <a:pt x="2" y="5"/>
                      <a:pt x="17" y="9"/>
                      <a:pt x="21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81" name="Freeform 1736">
                <a:extLst>
                  <a:ext uri="{FF2B5EF4-FFF2-40B4-BE49-F238E27FC236}">
                    <a16:creationId xmlns:a16="http://schemas.microsoft.com/office/drawing/2014/main" id="{776938EC-A236-C14E-4979-DFA989506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3007"/>
                <a:ext cx="63" cy="22"/>
              </a:xfrm>
              <a:custGeom>
                <a:avLst/>
                <a:gdLst>
                  <a:gd name="T0" fmla="*/ 0 w 25"/>
                  <a:gd name="T1" fmla="*/ 0 h 9"/>
                  <a:gd name="T2" fmla="*/ 401 w 25"/>
                  <a:gd name="T3" fmla="*/ 132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" h="9">
                    <a:moveTo>
                      <a:pt x="0" y="0"/>
                    </a:moveTo>
                    <a:cubicBezTo>
                      <a:pt x="6" y="5"/>
                      <a:pt x="17" y="8"/>
                      <a:pt x="25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82" name="Freeform 1737">
                <a:extLst>
                  <a:ext uri="{FF2B5EF4-FFF2-40B4-BE49-F238E27FC236}">
                    <a16:creationId xmlns:a16="http://schemas.microsoft.com/office/drawing/2014/main" id="{95AC6E62-36B8-635A-3E6B-033042243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" y="2962"/>
                <a:ext cx="80" cy="20"/>
              </a:xfrm>
              <a:custGeom>
                <a:avLst/>
                <a:gdLst>
                  <a:gd name="T0" fmla="*/ 0 w 32"/>
                  <a:gd name="T1" fmla="*/ 0 h 8"/>
                  <a:gd name="T2" fmla="*/ 500 w 32"/>
                  <a:gd name="T3" fmla="*/ 125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2" h="8">
                    <a:moveTo>
                      <a:pt x="0" y="0"/>
                    </a:moveTo>
                    <a:cubicBezTo>
                      <a:pt x="11" y="3"/>
                      <a:pt x="21" y="7"/>
                      <a:pt x="32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101" name="Freeform 1738">
              <a:extLst>
                <a:ext uri="{FF2B5EF4-FFF2-40B4-BE49-F238E27FC236}">
                  <a16:creationId xmlns:a16="http://schemas.microsoft.com/office/drawing/2014/main" id="{7300BE3B-CC7A-B183-9FE4-8BC8D4443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" y="2887"/>
              <a:ext cx="52" cy="37"/>
            </a:xfrm>
            <a:custGeom>
              <a:avLst/>
              <a:gdLst>
                <a:gd name="T0" fmla="*/ 12 w 21"/>
                <a:gd name="T1" fmla="*/ 0 h 15"/>
                <a:gd name="T2" fmla="*/ 319 w 21"/>
                <a:gd name="T3" fmla="*/ 224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15">
                  <a:moveTo>
                    <a:pt x="1" y="0"/>
                  </a:moveTo>
                  <a:cubicBezTo>
                    <a:pt x="0" y="4"/>
                    <a:pt x="17" y="14"/>
                    <a:pt x="21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2" name="Freeform 1739">
              <a:extLst>
                <a:ext uri="{FF2B5EF4-FFF2-40B4-BE49-F238E27FC236}">
                  <a16:creationId xmlns:a16="http://schemas.microsoft.com/office/drawing/2014/main" id="{D659BBD2-E7E3-9E31-BE0D-53969FFBE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" y="2919"/>
              <a:ext cx="35" cy="35"/>
            </a:xfrm>
            <a:custGeom>
              <a:avLst/>
              <a:gdLst>
                <a:gd name="T0" fmla="*/ 0 w 14"/>
                <a:gd name="T1" fmla="*/ 0 h 14"/>
                <a:gd name="T2" fmla="*/ 220 w 14"/>
                <a:gd name="T3" fmla="*/ 22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cubicBezTo>
                    <a:pt x="3" y="5"/>
                    <a:pt x="8" y="11"/>
                    <a:pt x="14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Freeform 1740">
              <a:extLst>
                <a:ext uri="{FF2B5EF4-FFF2-40B4-BE49-F238E27FC236}">
                  <a16:creationId xmlns:a16="http://schemas.microsoft.com/office/drawing/2014/main" id="{1AB79E06-7159-292E-65F0-3F43EDB88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952"/>
              <a:ext cx="53" cy="45"/>
            </a:xfrm>
            <a:custGeom>
              <a:avLst/>
              <a:gdLst>
                <a:gd name="T0" fmla="*/ 0 w 21"/>
                <a:gd name="T1" fmla="*/ 0 h 18"/>
                <a:gd name="T2" fmla="*/ 83 w 21"/>
                <a:gd name="T3" fmla="*/ 83 h 18"/>
                <a:gd name="T4" fmla="*/ 338 w 21"/>
                <a:gd name="T5" fmla="*/ 283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8">
                  <a:moveTo>
                    <a:pt x="0" y="0"/>
                  </a:moveTo>
                  <a:cubicBezTo>
                    <a:pt x="2" y="1"/>
                    <a:pt x="3" y="3"/>
                    <a:pt x="5" y="5"/>
                  </a:cubicBezTo>
                  <a:cubicBezTo>
                    <a:pt x="9" y="10"/>
                    <a:pt x="15" y="14"/>
                    <a:pt x="21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4" name="Freeform 1741">
              <a:extLst>
                <a:ext uri="{FF2B5EF4-FFF2-40B4-BE49-F238E27FC236}">
                  <a16:creationId xmlns:a16="http://schemas.microsoft.com/office/drawing/2014/main" id="{C85727D1-E161-DCE0-8A02-517166EBA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" y="2979"/>
              <a:ext cx="50" cy="38"/>
            </a:xfrm>
            <a:custGeom>
              <a:avLst/>
              <a:gdLst>
                <a:gd name="T0" fmla="*/ 0 w 20"/>
                <a:gd name="T1" fmla="*/ 0 h 15"/>
                <a:gd name="T2" fmla="*/ 313 w 20"/>
                <a:gd name="T3" fmla="*/ 243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15">
                  <a:moveTo>
                    <a:pt x="0" y="0"/>
                  </a:moveTo>
                  <a:cubicBezTo>
                    <a:pt x="6" y="6"/>
                    <a:pt x="12" y="12"/>
                    <a:pt x="20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5" name="Freeform 1742">
              <a:extLst>
                <a:ext uri="{FF2B5EF4-FFF2-40B4-BE49-F238E27FC236}">
                  <a16:creationId xmlns:a16="http://schemas.microsoft.com/office/drawing/2014/main" id="{2BD8964B-6831-299D-52B6-C0C9F9318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" y="2977"/>
              <a:ext cx="43" cy="45"/>
            </a:xfrm>
            <a:custGeom>
              <a:avLst/>
              <a:gdLst>
                <a:gd name="T0" fmla="*/ 0 w 17"/>
                <a:gd name="T1" fmla="*/ 0 h 18"/>
                <a:gd name="T2" fmla="*/ 276 w 17"/>
                <a:gd name="T3" fmla="*/ 283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cubicBezTo>
                    <a:pt x="5" y="7"/>
                    <a:pt x="10" y="12"/>
                    <a:pt x="17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Freeform 1743">
              <a:extLst>
                <a:ext uri="{FF2B5EF4-FFF2-40B4-BE49-F238E27FC236}">
                  <a16:creationId xmlns:a16="http://schemas.microsoft.com/office/drawing/2014/main" id="{42CE69F0-5136-9544-B24A-130F3873D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" y="2992"/>
              <a:ext cx="165" cy="172"/>
            </a:xfrm>
            <a:custGeom>
              <a:avLst/>
              <a:gdLst>
                <a:gd name="T0" fmla="*/ 0 w 66"/>
                <a:gd name="T1" fmla="*/ 0 h 69"/>
                <a:gd name="T2" fmla="*/ 1033 w 66"/>
                <a:gd name="T3" fmla="*/ 1069 h 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6" h="69">
                  <a:moveTo>
                    <a:pt x="0" y="0"/>
                  </a:moveTo>
                  <a:cubicBezTo>
                    <a:pt x="7" y="13"/>
                    <a:pt x="58" y="64"/>
                    <a:pt x="66" y="6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7" name="Freeform 1744">
              <a:extLst>
                <a:ext uri="{FF2B5EF4-FFF2-40B4-BE49-F238E27FC236}">
                  <a16:creationId xmlns:a16="http://schemas.microsoft.com/office/drawing/2014/main" id="{FDB52C4A-9E29-BFEC-A76E-ADC818732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" y="3084"/>
              <a:ext cx="145" cy="133"/>
            </a:xfrm>
            <a:custGeom>
              <a:avLst/>
              <a:gdLst>
                <a:gd name="T0" fmla="*/ 0 w 58"/>
                <a:gd name="T1" fmla="*/ 0 h 53"/>
                <a:gd name="T2" fmla="*/ 908 w 58"/>
                <a:gd name="T3" fmla="*/ 838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8" y="9"/>
                    <a:pt x="45" y="46"/>
                    <a:pt x="58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Freeform 1745">
              <a:extLst>
                <a:ext uri="{FF2B5EF4-FFF2-40B4-BE49-F238E27FC236}">
                  <a16:creationId xmlns:a16="http://schemas.microsoft.com/office/drawing/2014/main" id="{37F28E81-6800-AD68-31C3-C48A2F677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" y="3079"/>
              <a:ext cx="47" cy="23"/>
            </a:xfrm>
            <a:custGeom>
              <a:avLst/>
              <a:gdLst>
                <a:gd name="T0" fmla="*/ 0 w 19"/>
                <a:gd name="T1" fmla="*/ 0 h 9"/>
                <a:gd name="T2" fmla="*/ 287 w 19"/>
                <a:gd name="T3" fmla="*/ 151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4" y="6"/>
                    <a:pt x="13" y="6"/>
                    <a:pt x="19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9" name="Freeform 1746">
              <a:extLst>
                <a:ext uri="{FF2B5EF4-FFF2-40B4-BE49-F238E27FC236}">
                  <a16:creationId xmlns:a16="http://schemas.microsoft.com/office/drawing/2014/main" id="{B6C22E55-7406-6BB7-B35A-08DF3E487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3069"/>
              <a:ext cx="65" cy="40"/>
            </a:xfrm>
            <a:custGeom>
              <a:avLst/>
              <a:gdLst>
                <a:gd name="T0" fmla="*/ 0 w 26"/>
                <a:gd name="T1" fmla="*/ 0 h 16"/>
                <a:gd name="T2" fmla="*/ 408 w 26"/>
                <a:gd name="T3" fmla="*/ 25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16">
                  <a:moveTo>
                    <a:pt x="0" y="0"/>
                  </a:moveTo>
                  <a:cubicBezTo>
                    <a:pt x="7" y="7"/>
                    <a:pt x="16" y="11"/>
                    <a:pt x="26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1747">
              <a:extLst>
                <a:ext uri="{FF2B5EF4-FFF2-40B4-BE49-F238E27FC236}">
                  <a16:creationId xmlns:a16="http://schemas.microsoft.com/office/drawing/2014/main" id="{FB68C10A-F6B7-3BDC-E0E6-38E3F323C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3099"/>
              <a:ext cx="72" cy="53"/>
            </a:xfrm>
            <a:custGeom>
              <a:avLst/>
              <a:gdLst>
                <a:gd name="T0" fmla="*/ 0 w 29"/>
                <a:gd name="T1" fmla="*/ 0 h 21"/>
                <a:gd name="T2" fmla="*/ 124 w 29"/>
                <a:gd name="T3" fmla="*/ 126 h 21"/>
                <a:gd name="T4" fmla="*/ 444 w 29"/>
                <a:gd name="T5" fmla="*/ 338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21">
                  <a:moveTo>
                    <a:pt x="0" y="0"/>
                  </a:moveTo>
                  <a:cubicBezTo>
                    <a:pt x="3" y="2"/>
                    <a:pt x="5" y="6"/>
                    <a:pt x="8" y="8"/>
                  </a:cubicBezTo>
                  <a:cubicBezTo>
                    <a:pt x="15" y="13"/>
                    <a:pt x="22" y="18"/>
                    <a:pt x="29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1" name="Freeform 1748">
              <a:extLst>
                <a:ext uri="{FF2B5EF4-FFF2-40B4-BE49-F238E27FC236}">
                  <a16:creationId xmlns:a16="http://schemas.microsoft.com/office/drawing/2014/main" id="{8D645A80-8EFE-129F-656A-131736A69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" y="3129"/>
              <a:ext cx="42" cy="38"/>
            </a:xfrm>
            <a:custGeom>
              <a:avLst/>
              <a:gdLst>
                <a:gd name="T0" fmla="*/ 12 w 17"/>
                <a:gd name="T1" fmla="*/ 0 h 15"/>
                <a:gd name="T2" fmla="*/ 257 w 17"/>
                <a:gd name="T3" fmla="*/ 243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5">
                  <a:moveTo>
                    <a:pt x="1" y="0"/>
                  </a:moveTo>
                  <a:cubicBezTo>
                    <a:pt x="0" y="5"/>
                    <a:pt x="13" y="12"/>
                    <a:pt x="1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Freeform 1749">
              <a:extLst>
                <a:ext uri="{FF2B5EF4-FFF2-40B4-BE49-F238E27FC236}">
                  <a16:creationId xmlns:a16="http://schemas.microsoft.com/office/drawing/2014/main" id="{6BDD8B12-9083-0B41-42BD-14C1488D7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" y="3147"/>
              <a:ext cx="55" cy="57"/>
            </a:xfrm>
            <a:custGeom>
              <a:avLst/>
              <a:gdLst>
                <a:gd name="T0" fmla="*/ 0 w 22"/>
                <a:gd name="T1" fmla="*/ 0 h 23"/>
                <a:gd name="T2" fmla="*/ 113 w 22"/>
                <a:gd name="T3" fmla="*/ 154 h 23"/>
                <a:gd name="T4" fmla="*/ 345 w 22"/>
                <a:gd name="T5" fmla="*/ 349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23">
                  <a:moveTo>
                    <a:pt x="0" y="0"/>
                  </a:moveTo>
                  <a:cubicBezTo>
                    <a:pt x="3" y="3"/>
                    <a:pt x="5" y="6"/>
                    <a:pt x="7" y="10"/>
                  </a:cubicBezTo>
                  <a:cubicBezTo>
                    <a:pt x="11" y="16"/>
                    <a:pt x="17" y="18"/>
                    <a:pt x="22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3" name="Freeform 1750">
              <a:extLst>
                <a:ext uri="{FF2B5EF4-FFF2-40B4-BE49-F238E27FC236}">
                  <a16:creationId xmlns:a16="http://schemas.microsoft.com/office/drawing/2014/main" id="{882CC373-70C6-DFD1-2273-E76D1209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" y="3147"/>
              <a:ext cx="50" cy="52"/>
            </a:xfrm>
            <a:custGeom>
              <a:avLst/>
              <a:gdLst>
                <a:gd name="T0" fmla="*/ 0 w 20"/>
                <a:gd name="T1" fmla="*/ 0 h 21"/>
                <a:gd name="T2" fmla="*/ 313 w 20"/>
                <a:gd name="T3" fmla="*/ 319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7" y="7"/>
                    <a:pt x="14" y="13"/>
                    <a:pt x="20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4" name="Freeform 1751">
              <a:extLst>
                <a:ext uri="{FF2B5EF4-FFF2-40B4-BE49-F238E27FC236}">
                  <a16:creationId xmlns:a16="http://schemas.microsoft.com/office/drawing/2014/main" id="{B62065F8-877A-7E26-201C-D7128F6F9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" y="2809"/>
              <a:ext cx="45" cy="45"/>
            </a:xfrm>
            <a:custGeom>
              <a:avLst/>
              <a:gdLst>
                <a:gd name="T0" fmla="*/ 0 w 18"/>
                <a:gd name="T1" fmla="*/ 0 h 18"/>
                <a:gd name="T2" fmla="*/ 283 w 18"/>
                <a:gd name="T3" fmla="*/ 283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2" y="7"/>
                    <a:pt x="11" y="16"/>
                    <a:pt x="18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5" name="Freeform 1752">
              <a:extLst>
                <a:ext uri="{FF2B5EF4-FFF2-40B4-BE49-F238E27FC236}">
                  <a16:creationId xmlns:a16="http://schemas.microsoft.com/office/drawing/2014/main" id="{874238FC-2733-3CDF-6FDF-002A266C3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" y="2847"/>
              <a:ext cx="45" cy="37"/>
            </a:xfrm>
            <a:custGeom>
              <a:avLst/>
              <a:gdLst>
                <a:gd name="T0" fmla="*/ 0 w 18"/>
                <a:gd name="T1" fmla="*/ 0 h 15"/>
                <a:gd name="T2" fmla="*/ 283 w 18"/>
                <a:gd name="T3" fmla="*/ 224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5">
                  <a:moveTo>
                    <a:pt x="0" y="0"/>
                  </a:moveTo>
                  <a:cubicBezTo>
                    <a:pt x="4" y="7"/>
                    <a:pt x="11" y="12"/>
                    <a:pt x="18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Freeform 1753">
              <a:extLst>
                <a:ext uri="{FF2B5EF4-FFF2-40B4-BE49-F238E27FC236}">
                  <a16:creationId xmlns:a16="http://schemas.microsoft.com/office/drawing/2014/main" id="{38070CA8-3457-4457-BA18-0584009A8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" y="2927"/>
              <a:ext cx="35" cy="42"/>
            </a:xfrm>
            <a:custGeom>
              <a:avLst/>
              <a:gdLst>
                <a:gd name="T0" fmla="*/ 0 w 14"/>
                <a:gd name="T1" fmla="*/ 0 h 17"/>
                <a:gd name="T2" fmla="*/ 220 w 14"/>
                <a:gd name="T3" fmla="*/ 257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7">
                  <a:moveTo>
                    <a:pt x="0" y="0"/>
                  </a:moveTo>
                  <a:cubicBezTo>
                    <a:pt x="3" y="7"/>
                    <a:pt x="9" y="12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7" name="Freeform 1754">
              <a:extLst>
                <a:ext uri="{FF2B5EF4-FFF2-40B4-BE49-F238E27FC236}">
                  <a16:creationId xmlns:a16="http://schemas.microsoft.com/office/drawing/2014/main" id="{4006366D-5BC1-B320-1AD4-7B719E046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" y="2914"/>
              <a:ext cx="25" cy="30"/>
            </a:xfrm>
            <a:custGeom>
              <a:avLst/>
              <a:gdLst>
                <a:gd name="T0" fmla="*/ 158 w 10"/>
                <a:gd name="T1" fmla="*/ 188 h 12"/>
                <a:gd name="T2" fmla="*/ 0 w 10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2">
                  <a:moveTo>
                    <a:pt x="10" y="12"/>
                  </a:moveTo>
                  <a:cubicBezTo>
                    <a:pt x="5" y="10"/>
                    <a:pt x="3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Freeform 1755">
              <a:extLst>
                <a:ext uri="{FF2B5EF4-FFF2-40B4-BE49-F238E27FC236}">
                  <a16:creationId xmlns:a16="http://schemas.microsoft.com/office/drawing/2014/main" id="{541AC534-DC5A-C819-31FD-F2F031CD3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" y="2979"/>
              <a:ext cx="53" cy="38"/>
            </a:xfrm>
            <a:custGeom>
              <a:avLst/>
              <a:gdLst>
                <a:gd name="T0" fmla="*/ 0 w 21"/>
                <a:gd name="T1" fmla="*/ 0 h 15"/>
                <a:gd name="T2" fmla="*/ 338 w 21"/>
                <a:gd name="T3" fmla="*/ 243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cubicBezTo>
                    <a:pt x="5" y="8"/>
                    <a:pt x="15" y="10"/>
                    <a:pt x="21" y="15"/>
                  </a:cubicBezTo>
                </a:path>
              </a:pathLst>
            </a:custGeom>
            <a:solidFill>
              <a:srgbClr val="D70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9" name="Freeform 1756">
              <a:extLst>
                <a:ext uri="{FF2B5EF4-FFF2-40B4-BE49-F238E27FC236}">
                  <a16:creationId xmlns:a16="http://schemas.microsoft.com/office/drawing/2014/main" id="{AF07658C-EA88-CFF9-50C5-792FD2C6E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" y="3017"/>
              <a:ext cx="32" cy="30"/>
            </a:xfrm>
            <a:custGeom>
              <a:avLst/>
              <a:gdLst>
                <a:gd name="T0" fmla="*/ 0 w 13"/>
                <a:gd name="T1" fmla="*/ 0 h 12"/>
                <a:gd name="T2" fmla="*/ 194 w 13"/>
                <a:gd name="T3" fmla="*/ 188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6"/>
                    <a:pt x="8" y="9"/>
                    <a:pt x="13" y="12"/>
                  </a:cubicBezTo>
                </a:path>
              </a:pathLst>
            </a:custGeom>
            <a:solidFill>
              <a:srgbClr val="D70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0" name="Freeform 1757">
              <a:extLst>
                <a:ext uri="{FF2B5EF4-FFF2-40B4-BE49-F238E27FC236}">
                  <a16:creationId xmlns:a16="http://schemas.microsoft.com/office/drawing/2014/main" id="{1AB05B7E-69AB-DBCF-1DD8-CA4C656C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" y="2999"/>
              <a:ext cx="27" cy="28"/>
            </a:xfrm>
            <a:custGeom>
              <a:avLst/>
              <a:gdLst>
                <a:gd name="T0" fmla="*/ 0 w 11"/>
                <a:gd name="T1" fmla="*/ 0 h 11"/>
                <a:gd name="T2" fmla="*/ 162 w 11"/>
                <a:gd name="T3" fmla="*/ 181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2" y="5"/>
                    <a:pt x="6" y="9"/>
                    <a:pt x="11" y="11"/>
                  </a:cubicBezTo>
                </a:path>
              </a:pathLst>
            </a:custGeom>
            <a:solidFill>
              <a:srgbClr val="D70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1" name="Freeform 1758">
              <a:extLst>
                <a:ext uri="{FF2B5EF4-FFF2-40B4-BE49-F238E27FC236}">
                  <a16:creationId xmlns:a16="http://schemas.microsoft.com/office/drawing/2014/main" id="{3BCEE9B3-8C3C-D443-353C-2F6DABEE0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3037"/>
              <a:ext cx="30" cy="27"/>
            </a:xfrm>
            <a:custGeom>
              <a:avLst/>
              <a:gdLst>
                <a:gd name="T0" fmla="*/ 0 w 12"/>
                <a:gd name="T1" fmla="*/ 0 h 11"/>
                <a:gd name="T2" fmla="*/ 188 w 12"/>
                <a:gd name="T3" fmla="*/ 162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cubicBezTo>
                    <a:pt x="6" y="0"/>
                    <a:pt x="8" y="7"/>
                    <a:pt x="12" y="11"/>
                  </a:cubicBezTo>
                </a:path>
              </a:pathLst>
            </a:custGeom>
            <a:solidFill>
              <a:srgbClr val="D70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Freeform 1759">
              <a:extLst>
                <a:ext uri="{FF2B5EF4-FFF2-40B4-BE49-F238E27FC236}">
                  <a16:creationId xmlns:a16="http://schemas.microsoft.com/office/drawing/2014/main" id="{E99A111A-6918-F4AB-CD2F-894DEE8E6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" y="2939"/>
              <a:ext cx="52" cy="43"/>
            </a:xfrm>
            <a:custGeom>
              <a:avLst/>
              <a:gdLst>
                <a:gd name="T0" fmla="*/ 0 w 21"/>
                <a:gd name="T1" fmla="*/ 0 h 17"/>
                <a:gd name="T2" fmla="*/ 319 w 21"/>
                <a:gd name="T3" fmla="*/ 276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17">
                  <a:moveTo>
                    <a:pt x="0" y="0"/>
                  </a:moveTo>
                  <a:cubicBezTo>
                    <a:pt x="2" y="8"/>
                    <a:pt x="15" y="15"/>
                    <a:pt x="21" y="17"/>
                  </a:cubicBezTo>
                </a:path>
              </a:pathLst>
            </a:custGeom>
            <a:solidFill>
              <a:srgbClr val="D70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3" name="Freeform 1760">
              <a:extLst>
                <a:ext uri="{FF2B5EF4-FFF2-40B4-BE49-F238E27FC236}">
                  <a16:creationId xmlns:a16="http://schemas.microsoft.com/office/drawing/2014/main" id="{2C1DF504-6653-D76D-B671-84521AAD9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" y="2942"/>
              <a:ext cx="60" cy="25"/>
            </a:xfrm>
            <a:custGeom>
              <a:avLst/>
              <a:gdLst>
                <a:gd name="T0" fmla="*/ 0 w 24"/>
                <a:gd name="T1" fmla="*/ 0 h 10"/>
                <a:gd name="T2" fmla="*/ 375 w 24"/>
                <a:gd name="T3" fmla="*/ 158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cubicBezTo>
                    <a:pt x="4" y="6"/>
                    <a:pt x="17" y="10"/>
                    <a:pt x="24" y="10"/>
                  </a:cubicBezTo>
                </a:path>
              </a:pathLst>
            </a:custGeom>
            <a:solidFill>
              <a:srgbClr val="D70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4" name="Freeform 1761">
              <a:extLst>
                <a:ext uri="{FF2B5EF4-FFF2-40B4-BE49-F238E27FC236}">
                  <a16:creationId xmlns:a16="http://schemas.microsoft.com/office/drawing/2014/main" id="{B0C275A7-41A7-644D-6FBD-5724D06B8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3047"/>
              <a:ext cx="40" cy="37"/>
            </a:xfrm>
            <a:custGeom>
              <a:avLst/>
              <a:gdLst>
                <a:gd name="T0" fmla="*/ 0 w 16"/>
                <a:gd name="T1" fmla="*/ 0 h 15"/>
                <a:gd name="T2" fmla="*/ 250 w 16"/>
                <a:gd name="T3" fmla="*/ 224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5">
                  <a:moveTo>
                    <a:pt x="0" y="0"/>
                  </a:moveTo>
                  <a:cubicBezTo>
                    <a:pt x="2" y="7"/>
                    <a:pt x="11" y="10"/>
                    <a:pt x="16" y="15"/>
                  </a:cubicBezTo>
                </a:path>
              </a:pathLst>
            </a:custGeom>
            <a:solidFill>
              <a:srgbClr val="D70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Freeform 1762">
              <a:extLst>
                <a:ext uri="{FF2B5EF4-FFF2-40B4-BE49-F238E27FC236}">
                  <a16:creationId xmlns:a16="http://schemas.microsoft.com/office/drawing/2014/main" id="{4C168835-F703-C88B-C424-98BDD1462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" y="3087"/>
              <a:ext cx="37" cy="25"/>
            </a:xfrm>
            <a:custGeom>
              <a:avLst/>
              <a:gdLst>
                <a:gd name="T0" fmla="*/ 0 w 15"/>
                <a:gd name="T1" fmla="*/ 0 h 10"/>
                <a:gd name="T2" fmla="*/ 224 w 15"/>
                <a:gd name="T3" fmla="*/ 158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cubicBezTo>
                    <a:pt x="3" y="5"/>
                    <a:pt x="10" y="8"/>
                    <a:pt x="15" y="10"/>
                  </a:cubicBezTo>
                </a:path>
              </a:pathLst>
            </a:custGeom>
            <a:solidFill>
              <a:srgbClr val="D70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6" name="Freeform 1763">
              <a:extLst>
                <a:ext uri="{FF2B5EF4-FFF2-40B4-BE49-F238E27FC236}">
                  <a16:creationId xmlns:a16="http://schemas.microsoft.com/office/drawing/2014/main" id="{39CC52B7-FAB8-9701-B314-ACF0958ED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3059"/>
              <a:ext cx="52" cy="48"/>
            </a:xfrm>
            <a:custGeom>
              <a:avLst/>
              <a:gdLst>
                <a:gd name="T0" fmla="*/ 0 w 21"/>
                <a:gd name="T1" fmla="*/ 0 h 19"/>
                <a:gd name="T2" fmla="*/ 319 w 21"/>
                <a:gd name="T3" fmla="*/ 306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19">
                  <a:moveTo>
                    <a:pt x="0" y="0"/>
                  </a:moveTo>
                  <a:cubicBezTo>
                    <a:pt x="5" y="8"/>
                    <a:pt x="13" y="15"/>
                    <a:pt x="21" y="19"/>
                  </a:cubicBezTo>
                </a:path>
              </a:pathLst>
            </a:custGeom>
            <a:solidFill>
              <a:srgbClr val="D70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Freeform 1764">
              <a:extLst>
                <a:ext uri="{FF2B5EF4-FFF2-40B4-BE49-F238E27FC236}">
                  <a16:creationId xmlns:a16="http://schemas.microsoft.com/office/drawing/2014/main" id="{78761C14-2926-46D5-B4DD-313FE0160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" y="3009"/>
              <a:ext cx="25" cy="30"/>
            </a:xfrm>
            <a:custGeom>
              <a:avLst/>
              <a:gdLst>
                <a:gd name="T0" fmla="*/ 0 w 10"/>
                <a:gd name="T1" fmla="*/ 0 h 12"/>
                <a:gd name="T2" fmla="*/ 158 w 10"/>
                <a:gd name="T3" fmla="*/ 188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cubicBezTo>
                    <a:pt x="3" y="5"/>
                    <a:pt x="6" y="9"/>
                    <a:pt x="10" y="12"/>
                  </a:cubicBezTo>
                </a:path>
              </a:pathLst>
            </a:custGeom>
            <a:solidFill>
              <a:srgbClr val="D70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" name="Freeform 1765">
              <a:extLst>
                <a:ext uri="{FF2B5EF4-FFF2-40B4-BE49-F238E27FC236}">
                  <a16:creationId xmlns:a16="http://schemas.microsoft.com/office/drawing/2014/main" id="{5D648829-EC08-38AD-4A18-B1F53C230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3082"/>
              <a:ext cx="33" cy="27"/>
            </a:xfrm>
            <a:custGeom>
              <a:avLst/>
              <a:gdLst>
                <a:gd name="T0" fmla="*/ 213 w 13"/>
                <a:gd name="T1" fmla="*/ 162 h 11"/>
                <a:gd name="T2" fmla="*/ 0 w 13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1">
                  <a:moveTo>
                    <a:pt x="13" y="11"/>
                  </a:moveTo>
                  <a:cubicBezTo>
                    <a:pt x="8" y="11"/>
                    <a:pt x="4" y="3"/>
                    <a:pt x="0" y="0"/>
                  </a:cubicBezTo>
                </a:path>
              </a:pathLst>
            </a:custGeom>
            <a:solidFill>
              <a:srgbClr val="D70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" name="Freeform 1766">
              <a:extLst>
                <a:ext uri="{FF2B5EF4-FFF2-40B4-BE49-F238E27FC236}">
                  <a16:creationId xmlns:a16="http://schemas.microsoft.com/office/drawing/2014/main" id="{C44E7DDF-67AB-B2E2-0134-8C4771A36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" y="3089"/>
              <a:ext cx="42" cy="40"/>
            </a:xfrm>
            <a:custGeom>
              <a:avLst/>
              <a:gdLst>
                <a:gd name="T0" fmla="*/ 257 w 17"/>
                <a:gd name="T1" fmla="*/ 250 h 16"/>
                <a:gd name="T2" fmla="*/ 0 w 17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6">
                  <a:moveTo>
                    <a:pt x="17" y="16"/>
                  </a:moveTo>
                  <a:cubicBezTo>
                    <a:pt x="13" y="13"/>
                    <a:pt x="1" y="5"/>
                    <a:pt x="0" y="0"/>
                  </a:cubicBezTo>
                </a:path>
              </a:pathLst>
            </a:custGeom>
            <a:solidFill>
              <a:srgbClr val="D70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0" name="Freeform 1767">
              <a:extLst>
                <a:ext uri="{FF2B5EF4-FFF2-40B4-BE49-F238E27FC236}">
                  <a16:creationId xmlns:a16="http://schemas.microsoft.com/office/drawing/2014/main" id="{AC4FEA1D-A360-7E67-717E-88ED9FA2A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" y="2907"/>
              <a:ext cx="53" cy="30"/>
            </a:xfrm>
            <a:custGeom>
              <a:avLst/>
              <a:gdLst>
                <a:gd name="T0" fmla="*/ 0 w 21"/>
                <a:gd name="T1" fmla="*/ 0 h 12"/>
                <a:gd name="T2" fmla="*/ 96 w 21"/>
                <a:gd name="T3" fmla="*/ 83 h 12"/>
                <a:gd name="T4" fmla="*/ 338 w 21"/>
                <a:gd name="T5" fmla="*/ 188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2">
                  <a:moveTo>
                    <a:pt x="0" y="0"/>
                  </a:moveTo>
                  <a:cubicBezTo>
                    <a:pt x="1" y="2"/>
                    <a:pt x="4" y="4"/>
                    <a:pt x="6" y="5"/>
                  </a:cubicBezTo>
                  <a:cubicBezTo>
                    <a:pt x="11" y="9"/>
                    <a:pt x="15" y="11"/>
                    <a:pt x="21" y="12"/>
                  </a:cubicBezTo>
                </a:path>
              </a:pathLst>
            </a:custGeom>
            <a:solidFill>
              <a:srgbClr val="D70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1" name="Freeform 1768">
              <a:extLst>
                <a:ext uri="{FF2B5EF4-FFF2-40B4-BE49-F238E27FC236}">
                  <a16:creationId xmlns:a16="http://schemas.microsoft.com/office/drawing/2014/main" id="{F7CBFD63-A3BE-46D7-6474-9927585BD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" y="2909"/>
              <a:ext cx="43" cy="33"/>
            </a:xfrm>
            <a:custGeom>
              <a:avLst/>
              <a:gdLst>
                <a:gd name="T0" fmla="*/ 0 w 17"/>
                <a:gd name="T1" fmla="*/ 0 h 13"/>
                <a:gd name="T2" fmla="*/ 83 w 17"/>
                <a:gd name="T3" fmla="*/ 84 h 13"/>
                <a:gd name="T4" fmla="*/ 276 w 17"/>
                <a:gd name="T5" fmla="*/ 213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cubicBezTo>
                    <a:pt x="1" y="2"/>
                    <a:pt x="4" y="3"/>
                    <a:pt x="5" y="5"/>
                  </a:cubicBezTo>
                  <a:cubicBezTo>
                    <a:pt x="9" y="8"/>
                    <a:pt x="12" y="12"/>
                    <a:pt x="17" y="13"/>
                  </a:cubicBezTo>
                </a:path>
              </a:pathLst>
            </a:custGeom>
            <a:solidFill>
              <a:srgbClr val="D70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2" name="Freeform 1769">
              <a:extLst>
                <a:ext uri="{FF2B5EF4-FFF2-40B4-BE49-F238E27FC236}">
                  <a16:creationId xmlns:a16="http://schemas.microsoft.com/office/drawing/2014/main" id="{DA25B0AF-9C72-59EC-CD47-F95FE0C06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" y="2982"/>
              <a:ext cx="40" cy="42"/>
            </a:xfrm>
            <a:custGeom>
              <a:avLst/>
              <a:gdLst>
                <a:gd name="T0" fmla="*/ 158 w 16"/>
                <a:gd name="T1" fmla="*/ 74 h 17"/>
                <a:gd name="T2" fmla="*/ 63 w 16"/>
                <a:gd name="T3" fmla="*/ 153 h 17"/>
                <a:gd name="T4" fmla="*/ 0 w 16"/>
                <a:gd name="T5" fmla="*/ 257 h 17"/>
                <a:gd name="T6" fmla="*/ 145 w 16"/>
                <a:gd name="T7" fmla="*/ 104 h 17"/>
                <a:gd name="T8" fmla="*/ 238 w 16"/>
                <a:gd name="T9" fmla="*/ 91 h 17"/>
                <a:gd name="T10" fmla="*/ 220 w 16"/>
                <a:gd name="T11" fmla="*/ 12 h 17"/>
                <a:gd name="T12" fmla="*/ 220 w 16"/>
                <a:gd name="T13" fmla="*/ 62 h 17"/>
                <a:gd name="T14" fmla="*/ 158 w 16"/>
                <a:gd name="T15" fmla="*/ 7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17">
                  <a:moveTo>
                    <a:pt x="10" y="5"/>
                  </a:moveTo>
                  <a:cubicBezTo>
                    <a:pt x="7" y="4"/>
                    <a:pt x="5" y="8"/>
                    <a:pt x="4" y="10"/>
                  </a:cubicBezTo>
                  <a:cubicBezTo>
                    <a:pt x="3" y="12"/>
                    <a:pt x="0" y="15"/>
                    <a:pt x="0" y="17"/>
                  </a:cubicBezTo>
                  <a:cubicBezTo>
                    <a:pt x="4" y="16"/>
                    <a:pt x="5" y="9"/>
                    <a:pt x="9" y="7"/>
                  </a:cubicBezTo>
                  <a:cubicBezTo>
                    <a:pt x="11" y="6"/>
                    <a:pt x="13" y="7"/>
                    <a:pt x="15" y="6"/>
                  </a:cubicBezTo>
                  <a:cubicBezTo>
                    <a:pt x="16" y="4"/>
                    <a:pt x="16" y="0"/>
                    <a:pt x="14" y="1"/>
                  </a:cubicBezTo>
                  <a:cubicBezTo>
                    <a:pt x="15" y="2"/>
                    <a:pt x="15" y="3"/>
                    <a:pt x="14" y="4"/>
                  </a:cubicBezTo>
                  <a:cubicBezTo>
                    <a:pt x="13" y="6"/>
                    <a:pt x="12" y="5"/>
                    <a:pt x="1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3" name="Freeform 1770">
              <a:extLst>
                <a:ext uri="{FF2B5EF4-FFF2-40B4-BE49-F238E27FC236}">
                  <a16:creationId xmlns:a16="http://schemas.microsoft.com/office/drawing/2014/main" id="{EA1CF474-F231-ADC2-B4E0-0E8B94E7E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" y="3024"/>
              <a:ext cx="20" cy="55"/>
            </a:xfrm>
            <a:custGeom>
              <a:avLst/>
              <a:gdLst>
                <a:gd name="T0" fmla="*/ 83 w 8"/>
                <a:gd name="T1" fmla="*/ 33 h 22"/>
                <a:gd name="T2" fmla="*/ 33 w 8"/>
                <a:gd name="T3" fmla="*/ 175 h 22"/>
                <a:gd name="T4" fmla="*/ 63 w 8"/>
                <a:gd name="T5" fmla="*/ 345 h 22"/>
                <a:gd name="T6" fmla="*/ 113 w 8"/>
                <a:gd name="T7" fmla="*/ 283 h 22"/>
                <a:gd name="T8" fmla="*/ 63 w 8"/>
                <a:gd name="T9" fmla="*/ 188 h 22"/>
                <a:gd name="T10" fmla="*/ 113 w 8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22">
                  <a:moveTo>
                    <a:pt x="5" y="2"/>
                  </a:moveTo>
                  <a:cubicBezTo>
                    <a:pt x="2" y="4"/>
                    <a:pt x="0" y="8"/>
                    <a:pt x="2" y="11"/>
                  </a:cubicBezTo>
                  <a:cubicBezTo>
                    <a:pt x="3" y="14"/>
                    <a:pt x="8" y="19"/>
                    <a:pt x="4" y="22"/>
                  </a:cubicBezTo>
                  <a:cubicBezTo>
                    <a:pt x="6" y="21"/>
                    <a:pt x="8" y="21"/>
                    <a:pt x="7" y="18"/>
                  </a:cubicBezTo>
                  <a:cubicBezTo>
                    <a:pt x="7" y="16"/>
                    <a:pt x="5" y="14"/>
                    <a:pt x="4" y="12"/>
                  </a:cubicBezTo>
                  <a:cubicBezTo>
                    <a:pt x="3" y="8"/>
                    <a:pt x="4" y="4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4" name="Freeform 1771">
              <a:extLst>
                <a:ext uri="{FF2B5EF4-FFF2-40B4-BE49-F238E27FC236}">
                  <a16:creationId xmlns:a16="http://schemas.microsoft.com/office/drawing/2014/main" id="{67E79055-6907-16F5-AD2C-5A84E5938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" y="2982"/>
              <a:ext cx="38" cy="47"/>
            </a:xfrm>
            <a:custGeom>
              <a:avLst/>
              <a:gdLst>
                <a:gd name="T0" fmla="*/ 225 w 15"/>
                <a:gd name="T1" fmla="*/ 12 h 19"/>
                <a:gd name="T2" fmla="*/ 213 w 15"/>
                <a:gd name="T3" fmla="*/ 121 h 19"/>
                <a:gd name="T4" fmla="*/ 160 w 15"/>
                <a:gd name="T5" fmla="*/ 195 h 19"/>
                <a:gd name="T6" fmla="*/ 96 w 15"/>
                <a:gd name="T7" fmla="*/ 257 h 19"/>
                <a:gd name="T8" fmla="*/ 0 w 15"/>
                <a:gd name="T9" fmla="*/ 257 h 19"/>
                <a:gd name="T10" fmla="*/ 96 w 15"/>
                <a:gd name="T11" fmla="*/ 228 h 19"/>
                <a:gd name="T12" fmla="*/ 147 w 15"/>
                <a:gd name="T13" fmla="*/ 153 h 19"/>
                <a:gd name="T14" fmla="*/ 180 w 15"/>
                <a:gd name="T15" fmla="*/ 74 h 19"/>
                <a:gd name="T16" fmla="*/ 243 w 15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9">
                  <a:moveTo>
                    <a:pt x="14" y="1"/>
                  </a:moveTo>
                  <a:cubicBezTo>
                    <a:pt x="14" y="3"/>
                    <a:pt x="15" y="6"/>
                    <a:pt x="13" y="8"/>
                  </a:cubicBezTo>
                  <a:cubicBezTo>
                    <a:pt x="11" y="10"/>
                    <a:pt x="10" y="9"/>
                    <a:pt x="10" y="13"/>
                  </a:cubicBezTo>
                  <a:cubicBezTo>
                    <a:pt x="9" y="15"/>
                    <a:pt x="8" y="16"/>
                    <a:pt x="6" y="17"/>
                  </a:cubicBezTo>
                  <a:cubicBezTo>
                    <a:pt x="4" y="18"/>
                    <a:pt x="1" y="19"/>
                    <a:pt x="0" y="17"/>
                  </a:cubicBezTo>
                  <a:cubicBezTo>
                    <a:pt x="2" y="18"/>
                    <a:pt x="5" y="17"/>
                    <a:pt x="6" y="15"/>
                  </a:cubicBezTo>
                  <a:cubicBezTo>
                    <a:pt x="8" y="14"/>
                    <a:pt x="8" y="12"/>
                    <a:pt x="9" y="10"/>
                  </a:cubicBezTo>
                  <a:cubicBezTo>
                    <a:pt x="9" y="8"/>
                    <a:pt x="10" y="7"/>
                    <a:pt x="11" y="5"/>
                  </a:cubicBezTo>
                  <a:cubicBezTo>
                    <a:pt x="13" y="4"/>
                    <a:pt x="14" y="2"/>
                    <a:pt x="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5" name="Freeform 1772">
              <a:extLst>
                <a:ext uri="{FF2B5EF4-FFF2-40B4-BE49-F238E27FC236}">
                  <a16:creationId xmlns:a16="http://schemas.microsoft.com/office/drawing/2014/main" id="{C5D7F0FF-E0AC-DFEB-FD8F-109A0244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2677"/>
              <a:ext cx="140" cy="82"/>
            </a:xfrm>
            <a:custGeom>
              <a:avLst/>
              <a:gdLst>
                <a:gd name="T0" fmla="*/ 0 w 56"/>
                <a:gd name="T1" fmla="*/ 0 h 33"/>
                <a:gd name="T2" fmla="*/ 875 w 56"/>
                <a:gd name="T3" fmla="*/ 507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6" h="33">
                  <a:moveTo>
                    <a:pt x="0" y="0"/>
                  </a:moveTo>
                  <a:cubicBezTo>
                    <a:pt x="6" y="7"/>
                    <a:pt x="36" y="27"/>
                    <a:pt x="56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6" name="Freeform 1773">
              <a:extLst>
                <a:ext uri="{FF2B5EF4-FFF2-40B4-BE49-F238E27FC236}">
                  <a16:creationId xmlns:a16="http://schemas.microsoft.com/office/drawing/2014/main" id="{51C40EEE-7BC9-F2AC-EC75-217169ED9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" y="2767"/>
              <a:ext cx="90" cy="40"/>
            </a:xfrm>
            <a:custGeom>
              <a:avLst/>
              <a:gdLst>
                <a:gd name="T0" fmla="*/ 0 w 36"/>
                <a:gd name="T1" fmla="*/ 0 h 16"/>
                <a:gd name="T2" fmla="*/ 563 w 36"/>
                <a:gd name="T3" fmla="*/ 25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16">
                  <a:moveTo>
                    <a:pt x="0" y="0"/>
                  </a:moveTo>
                  <a:cubicBezTo>
                    <a:pt x="11" y="8"/>
                    <a:pt x="29" y="14"/>
                    <a:pt x="36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7" name="Freeform 1774">
              <a:extLst>
                <a:ext uri="{FF2B5EF4-FFF2-40B4-BE49-F238E27FC236}">
                  <a16:creationId xmlns:a16="http://schemas.microsoft.com/office/drawing/2014/main" id="{1908BA4F-689F-8AD8-4ED9-9F37F55D8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2777"/>
              <a:ext cx="108" cy="62"/>
            </a:xfrm>
            <a:custGeom>
              <a:avLst/>
              <a:gdLst>
                <a:gd name="T0" fmla="*/ 0 w 43"/>
                <a:gd name="T1" fmla="*/ 0 h 25"/>
                <a:gd name="T2" fmla="*/ 681 w 43"/>
                <a:gd name="T3" fmla="*/ 382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25">
                  <a:moveTo>
                    <a:pt x="0" y="0"/>
                  </a:moveTo>
                  <a:cubicBezTo>
                    <a:pt x="12" y="11"/>
                    <a:pt x="34" y="22"/>
                    <a:pt x="43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8" name="Freeform 1775">
              <a:extLst>
                <a:ext uri="{FF2B5EF4-FFF2-40B4-BE49-F238E27FC236}">
                  <a16:creationId xmlns:a16="http://schemas.microsoft.com/office/drawing/2014/main" id="{FA451B6F-319C-0EB1-47C6-125801EFA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" y="2989"/>
              <a:ext cx="752" cy="98"/>
            </a:xfrm>
            <a:custGeom>
              <a:avLst/>
              <a:gdLst>
                <a:gd name="T0" fmla="*/ 0 w 301"/>
                <a:gd name="T1" fmla="*/ 0 h 39"/>
                <a:gd name="T2" fmla="*/ 2633 w 301"/>
                <a:gd name="T3" fmla="*/ 284 h 39"/>
                <a:gd name="T4" fmla="*/ 4694 w 301"/>
                <a:gd name="T5" fmla="*/ 618 h 39"/>
                <a:gd name="T6" fmla="*/ 2508 w 301"/>
                <a:gd name="T7" fmla="*/ 430 h 39"/>
                <a:gd name="T8" fmla="*/ 0 w 301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39">
                  <a:moveTo>
                    <a:pt x="0" y="0"/>
                  </a:moveTo>
                  <a:cubicBezTo>
                    <a:pt x="34" y="16"/>
                    <a:pt x="96" y="7"/>
                    <a:pt x="169" y="18"/>
                  </a:cubicBezTo>
                  <a:cubicBezTo>
                    <a:pt x="241" y="29"/>
                    <a:pt x="301" y="39"/>
                    <a:pt x="301" y="39"/>
                  </a:cubicBezTo>
                  <a:cubicBezTo>
                    <a:pt x="258" y="32"/>
                    <a:pt x="200" y="30"/>
                    <a:pt x="161" y="27"/>
                  </a:cubicBezTo>
                  <a:cubicBezTo>
                    <a:pt x="122" y="24"/>
                    <a:pt x="6" y="8"/>
                    <a:pt x="0" y="0"/>
                  </a:cubicBezTo>
                </a:path>
              </a:pathLst>
            </a:custGeom>
            <a:solidFill>
              <a:srgbClr val="CA5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9" name="Freeform 1776">
              <a:extLst>
                <a:ext uri="{FF2B5EF4-FFF2-40B4-BE49-F238E27FC236}">
                  <a16:creationId xmlns:a16="http://schemas.microsoft.com/office/drawing/2014/main" id="{26A32535-EE7E-F59C-B3B9-689141F07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" y="3252"/>
              <a:ext cx="757" cy="155"/>
            </a:xfrm>
            <a:custGeom>
              <a:avLst/>
              <a:gdLst>
                <a:gd name="T0" fmla="*/ 0 w 303"/>
                <a:gd name="T1" fmla="*/ 0 h 62"/>
                <a:gd name="T2" fmla="*/ 4724 w 303"/>
                <a:gd name="T3" fmla="*/ 833 h 62"/>
                <a:gd name="T4" fmla="*/ 0 w 303"/>
                <a:gd name="T5" fmla="*/ 0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3" h="62">
                  <a:moveTo>
                    <a:pt x="0" y="0"/>
                  </a:moveTo>
                  <a:cubicBezTo>
                    <a:pt x="15" y="17"/>
                    <a:pt x="154" y="62"/>
                    <a:pt x="303" y="53"/>
                  </a:cubicBezTo>
                  <a:cubicBezTo>
                    <a:pt x="248" y="59"/>
                    <a:pt x="36" y="25"/>
                    <a:pt x="0" y="0"/>
                  </a:cubicBezTo>
                </a:path>
              </a:pathLst>
            </a:custGeom>
            <a:solidFill>
              <a:srgbClr val="CA5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0" name="Freeform 1777">
              <a:extLst>
                <a:ext uri="{FF2B5EF4-FFF2-40B4-BE49-F238E27FC236}">
                  <a16:creationId xmlns:a16="http://schemas.microsoft.com/office/drawing/2014/main" id="{73A14484-0C14-657C-AB70-E3B93C61F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3114"/>
              <a:ext cx="767" cy="125"/>
            </a:xfrm>
            <a:custGeom>
              <a:avLst/>
              <a:gdLst>
                <a:gd name="T0" fmla="*/ 0 w 307"/>
                <a:gd name="T1" fmla="*/ 0 h 50"/>
                <a:gd name="T2" fmla="*/ 3320 w 307"/>
                <a:gd name="T3" fmla="*/ 783 h 50"/>
                <a:gd name="T4" fmla="*/ 4787 w 307"/>
                <a:gd name="T5" fmla="*/ 750 h 50"/>
                <a:gd name="T6" fmla="*/ 2978 w 307"/>
                <a:gd name="T7" fmla="*/ 658 h 50"/>
                <a:gd name="T8" fmla="*/ 0 w 307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" h="50">
                  <a:moveTo>
                    <a:pt x="0" y="0"/>
                  </a:moveTo>
                  <a:cubicBezTo>
                    <a:pt x="26" y="19"/>
                    <a:pt x="150" y="50"/>
                    <a:pt x="213" y="50"/>
                  </a:cubicBezTo>
                  <a:cubicBezTo>
                    <a:pt x="276" y="49"/>
                    <a:pt x="293" y="48"/>
                    <a:pt x="307" y="48"/>
                  </a:cubicBezTo>
                  <a:cubicBezTo>
                    <a:pt x="270" y="47"/>
                    <a:pt x="228" y="45"/>
                    <a:pt x="191" y="42"/>
                  </a:cubicBezTo>
                  <a:cubicBezTo>
                    <a:pt x="154" y="38"/>
                    <a:pt x="15" y="6"/>
                    <a:pt x="0" y="0"/>
                  </a:cubicBezTo>
                </a:path>
              </a:pathLst>
            </a:custGeom>
            <a:solidFill>
              <a:srgbClr val="CA5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1" name="Freeform 1778">
              <a:extLst>
                <a:ext uri="{FF2B5EF4-FFF2-40B4-BE49-F238E27FC236}">
                  <a16:creationId xmlns:a16="http://schemas.microsoft.com/office/drawing/2014/main" id="{C2D8D0E9-B3CE-5B92-21B7-F6BDB282A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" y="3047"/>
              <a:ext cx="555" cy="85"/>
            </a:xfrm>
            <a:custGeom>
              <a:avLst/>
              <a:gdLst>
                <a:gd name="T0" fmla="*/ 0 w 222"/>
                <a:gd name="T1" fmla="*/ 0 h 34"/>
                <a:gd name="T2" fmla="*/ 3470 w 222"/>
                <a:gd name="T3" fmla="*/ 470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34">
                  <a:moveTo>
                    <a:pt x="0" y="0"/>
                  </a:moveTo>
                  <a:cubicBezTo>
                    <a:pt x="25" y="10"/>
                    <a:pt x="178" y="34"/>
                    <a:pt x="222" y="30"/>
                  </a:cubicBezTo>
                </a:path>
              </a:pathLst>
            </a:custGeom>
            <a:solidFill>
              <a:srgbClr val="CA5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2" name="Freeform 1779">
              <a:extLst>
                <a:ext uri="{FF2B5EF4-FFF2-40B4-BE49-F238E27FC236}">
                  <a16:creationId xmlns:a16="http://schemas.microsoft.com/office/drawing/2014/main" id="{7B69FBD0-C9CE-8197-8306-E6A9A4A34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3117"/>
              <a:ext cx="577" cy="72"/>
            </a:xfrm>
            <a:custGeom>
              <a:avLst/>
              <a:gdLst>
                <a:gd name="T0" fmla="*/ 0 w 231"/>
                <a:gd name="T1" fmla="*/ 0 h 29"/>
                <a:gd name="T2" fmla="*/ 3599 w 231"/>
                <a:gd name="T3" fmla="*/ 370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1" h="29">
                  <a:moveTo>
                    <a:pt x="0" y="0"/>
                  </a:moveTo>
                  <a:cubicBezTo>
                    <a:pt x="48" y="13"/>
                    <a:pt x="189" y="29"/>
                    <a:pt x="231" y="24"/>
                  </a:cubicBezTo>
                </a:path>
              </a:pathLst>
            </a:custGeom>
            <a:solidFill>
              <a:srgbClr val="CA5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3" name="Freeform 1780">
              <a:extLst>
                <a:ext uri="{FF2B5EF4-FFF2-40B4-BE49-F238E27FC236}">
                  <a16:creationId xmlns:a16="http://schemas.microsoft.com/office/drawing/2014/main" id="{2FFA4D79-9B66-A4DA-AC6F-CFDCE098D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" y="3149"/>
              <a:ext cx="370" cy="110"/>
            </a:xfrm>
            <a:custGeom>
              <a:avLst/>
              <a:gdLst>
                <a:gd name="T0" fmla="*/ 0 w 148"/>
                <a:gd name="T1" fmla="*/ 0 h 44"/>
                <a:gd name="T2" fmla="*/ 2313 w 148"/>
                <a:gd name="T3" fmla="*/ 688 h 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8" h="44">
                  <a:moveTo>
                    <a:pt x="0" y="0"/>
                  </a:moveTo>
                  <a:cubicBezTo>
                    <a:pt x="44" y="20"/>
                    <a:pt x="108" y="39"/>
                    <a:pt x="148" y="44"/>
                  </a:cubicBezTo>
                </a:path>
              </a:pathLst>
            </a:custGeom>
            <a:solidFill>
              <a:srgbClr val="CA5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4" name="Freeform 1781">
              <a:extLst>
                <a:ext uri="{FF2B5EF4-FFF2-40B4-BE49-F238E27FC236}">
                  <a16:creationId xmlns:a16="http://schemas.microsoft.com/office/drawing/2014/main" id="{98553372-273F-33DF-B9C4-2078A6930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3232"/>
              <a:ext cx="695" cy="132"/>
            </a:xfrm>
            <a:custGeom>
              <a:avLst/>
              <a:gdLst>
                <a:gd name="T0" fmla="*/ 0 w 278"/>
                <a:gd name="T1" fmla="*/ 0 h 53"/>
                <a:gd name="T2" fmla="*/ 4345 w 278"/>
                <a:gd name="T3" fmla="*/ 558 h 53"/>
                <a:gd name="T4" fmla="*/ 0 w 278"/>
                <a:gd name="T5" fmla="*/ 0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8" h="53">
                  <a:moveTo>
                    <a:pt x="0" y="0"/>
                  </a:moveTo>
                  <a:cubicBezTo>
                    <a:pt x="46" y="24"/>
                    <a:pt x="221" y="53"/>
                    <a:pt x="278" y="36"/>
                  </a:cubicBezTo>
                  <a:cubicBezTo>
                    <a:pt x="247" y="39"/>
                    <a:pt x="34" y="21"/>
                    <a:pt x="0" y="0"/>
                  </a:cubicBezTo>
                </a:path>
              </a:pathLst>
            </a:custGeom>
            <a:solidFill>
              <a:srgbClr val="CA5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5" name="Freeform 1782">
              <a:extLst>
                <a:ext uri="{FF2B5EF4-FFF2-40B4-BE49-F238E27FC236}">
                  <a16:creationId xmlns:a16="http://schemas.microsoft.com/office/drawing/2014/main" id="{39D72526-4470-5B72-97A9-FFF9EB9D2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" y="2802"/>
              <a:ext cx="915" cy="160"/>
            </a:xfrm>
            <a:custGeom>
              <a:avLst/>
              <a:gdLst>
                <a:gd name="T0" fmla="*/ 0 w 366"/>
                <a:gd name="T1" fmla="*/ 0 h 64"/>
                <a:gd name="T2" fmla="*/ 1488 w 366"/>
                <a:gd name="T3" fmla="*/ 188 h 64"/>
                <a:gd name="T4" fmla="*/ 5720 w 366"/>
                <a:gd name="T5" fmla="*/ 1000 h 64"/>
                <a:gd name="T6" fmla="*/ 1533 w 366"/>
                <a:gd name="T7" fmla="*/ 300 h 64"/>
                <a:gd name="T8" fmla="*/ 0 w 36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6" h="64">
                  <a:moveTo>
                    <a:pt x="0" y="0"/>
                  </a:moveTo>
                  <a:cubicBezTo>
                    <a:pt x="18" y="6"/>
                    <a:pt x="56" y="8"/>
                    <a:pt x="95" y="12"/>
                  </a:cubicBezTo>
                  <a:cubicBezTo>
                    <a:pt x="134" y="17"/>
                    <a:pt x="266" y="34"/>
                    <a:pt x="366" y="64"/>
                  </a:cubicBezTo>
                  <a:cubicBezTo>
                    <a:pt x="315" y="46"/>
                    <a:pt x="130" y="20"/>
                    <a:pt x="98" y="19"/>
                  </a:cubicBezTo>
                  <a:cubicBezTo>
                    <a:pt x="66" y="18"/>
                    <a:pt x="9" y="3"/>
                    <a:pt x="0" y="0"/>
                  </a:cubicBezTo>
                </a:path>
              </a:pathLst>
            </a:custGeom>
            <a:solidFill>
              <a:srgbClr val="CA5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6" name="Freeform 1783">
              <a:extLst>
                <a:ext uri="{FF2B5EF4-FFF2-40B4-BE49-F238E27FC236}">
                  <a16:creationId xmlns:a16="http://schemas.microsoft.com/office/drawing/2014/main" id="{CBE174D2-5F0B-90AF-A626-593966604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2884"/>
              <a:ext cx="937" cy="155"/>
            </a:xfrm>
            <a:custGeom>
              <a:avLst/>
              <a:gdLst>
                <a:gd name="T0" fmla="*/ 0 w 375"/>
                <a:gd name="T1" fmla="*/ 0 h 62"/>
                <a:gd name="T2" fmla="*/ 2821 w 375"/>
                <a:gd name="T3" fmla="*/ 500 h 62"/>
                <a:gd name="T4" fmla="*/ 5849 w 375"/>
                <a:gd name="T5" fmla="*/ 970 h 62"/>
                <a:gd name="T6" fmla="*/ 2841 w 375"/>
                <a:gd name="T7" fmla="*/ 395 h 62"/>
                <a:gd name="T8" fmla="*/ 0 w 375"/>
                <a:gd name="T9" fmla="*/ 0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5" h="62">
                  <a:moveTo>
                    <a:pt x="0" y="0"/>
                  </a:moveTo>
                  <a:cubicBezTo>
                    <a:pt x="19" y="6"/>
                    <a:pt x="115" y="25"/>
                    <a:pt x="181" y="32"/>
                  </a:cubicBezTo>
                  <a:cubicBezTo>
                    <a:pt x="248" y="39"/>
                    <a:pt x="359" y="56"/>
                    <a:pt x="375" y="62"/>
                  </a:cubicBezTo>
                  <a:cubicBezTo>
                    <a:pt x="334" y="55"/>
                    <a:pt x="219" y="30"/>
                    <a:pt x="182" y="25"/>
                  </a:cubicBezTo>
                  <a:cubicBezTo>
                    <a:pt x="145" y="21"/>
                    <a:pt x="6" y="1"/>
                    <a:pt x="0" y="0"/>
                  </a:cubicBezTo>
                </a:path>
              </a:pathLst>
            </a:custGeom>
            <a:solidFill>
              <a:srgbClr val="CA5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7" name="Freeform 1784">
              <a:extLst>
                <a:ext uri="{FF2B5EF4-FFF2-40B4-BE49-F238E27FC236}">
                  <a16:creationId xmlns:a16="http://schemas.microsoft.com/office/drawing/2014/main" id="{43001A06-63C6-9661-850D-353069D03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" y="2847"/>
              <a:ext cx="425" cy="80"/>
            </a:xfrm>
            <a:custGeom>
              <a:avLst/>
              <a:gdLst>
                <a:gd name="T0" fmla="*/ 0 w 170"/>
                <a:gd name="T1" fmla="*/ 0 h 32"/>
                <a:gd name="T2" fmla="*/ 2658 w 170"/>
                <a:gd name="T3" fmla="*/ 500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0" h="32">
                  <a:moveTo>
                    <a:pt x="0" y="0"/>
                  </a:moveTo>
                  <a:cubicBezTo>
                    <a:pt x="16" y="7"/>
                    <a:pt x="159" y="32"/>
                    <a:pt x="170" y="32"/>
                  </a:cubicBezTo>
                </a:path>
              </a:pathLst>
            </a:custGeom>
            <a:solidFill>
              <a:srgbClr val="CA5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8" name="Freeform 1785">
              <a:extLst>
                <a:ext uri="{FF2B5EF4-FFF2-40B4-BE49-F238E27FC236}">
                  <a16:creationId xmlns:a16="http://schemas.microsoft.com/office/drawing/2014/main" id="{3365B757-51C2-4735-B4BD-31215C1B2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" y="2879"/>
              <a:ext cx="627" cy="118"/>
            </a:xfrm>
            <a:custGeom>
              <a:avLst/>
              <a:gdLst>
                <a:gd name="T0" fmla="*/ 0 w 251"/>
                <a:gd name="T1" fmla="*/ 0 h 47"/>
                <a:gd name="T2" fmla="*/ 3912 w 251"/>
                <a:gd name="T3" fmla="*/ 743 h 4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1" h="47">
                  <a:moveTo>
                    <a:pt x="0" y="0"/>
                  </a:moveTo>
                  <a:cubicBezTo>
                    <a:pt x="31" y="1"/>
                    <a:pt x="229" y="39"/>
                    <a:pt x="251" y="47"/>
                  </a:cubicBezTo>
                </a:path>
              </a:pathLst>
            </a:custGeom>
            <a:solidFill>
              <a:srgbClr val="CA5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49" name="Freeform 1786">
              <a:extLst>
                <a:ext uri="{FF2B5EF4-FFF2-40B4-BE49-F238E27FC236}">
                  <a16:creationId xmlns:a16="http://schemas.microsoft.com/office/drawing/2014/main" id="{51E367DA-A99B-7928-B56D-7E6A66E86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" y="3087"/>
              <a:ext cx="612" cy="112"/>
            </a:xfrm>
            <a:custGeom>
              <a:avLst/>
              <a:gdLst>
                <a:gd name="T0" fmla="*/ 0 w 245"/>
                <a:gd name="T1" fmla="*/ 0 h 45"/>
                <a:gd name="T2" fmla="*/ 3819 w 245"/>
                <a:gd name="T3" fmla="*/ 694 h 45"/>
                <a:gd name="T4" fmla="*/ 0 w 245"/>
                <a:gd name="T5" fmla="*/ 0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5" h="45">
                  <a:moveTo>
                    <a:pt x="0" y="0"/>
                  </a:moveTo>
                  <a:cubicBezTo>
                    <a:pt x="19" y="18"/>
                    <a:pt x="136" y="43"/>
                    <a:pt x="245" y="45"/>
                  </a:cubicBezTo>
                  <a:cubicBezTo>
                    <a:pt x="204" y="42"/>
                    <a:pt x="27" y="17"/>
                    <a:pt x="0" y="0"/>
                  </a:cubicBezTo>
                </a:path>
              </a:pathLst>
            </a:custGeom>
            <a:solidFill>
              <a:srgbClr val="E8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0" name="Freeform 1787">
              <a:extLst>
                <a:ext uri="{FF2B5EF4-FFF2-40B4-BE49-F238E27FC236}">
                  <a16:creationId xmlns:a16="http://schemas.microsoft.com/office/drawing/2014/main" id="{1C08D17F-CDBC-E703-CE2B-B027E8F93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" y="3177"/>
              <a:ext cx="645" cy="125"/>
            </a:xfrm>
            <a:custGeom>
              <a:avLst/>
              <a:gdLst>
                <a:gd name="T0" fmla="*/ 0 w 258"/>
                <a:gd name="T1" fmla="*/ 0 h 50"/>
                <a:gd name="T2" fmla="*/ 4033 w 258"/>
                <a:gd name="T3" fmla="*/ 533 h 50"/>
                <a:gd name="T4" fmla="*/ 0 w 258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8" h="50">
                  <a:moveTo>
                    <a:pt x="0" y="0"/>
                  </a:moveTo>
                  <a:cubicBezTo>
                    <a:pt x="18" y="9"/>
                    <a:pt x="164" y="50"/>
                    <a:pt x="258" y="34"/>
                  </a:cubicBezTo>
                  <a:cubicBezTo>
                    <a:pt x="236" y="36"/>
                    <a:pt x="56" y="21"/>
                    <a:pt x="0" y="0"/>
                  </a:cubicBezTo>
                </a:path>
              </a:pathLst>
            </a:custGeom>
            <a:solidFill>
              <a:srgbClr val="E8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1" name="Freeform 1788">
              <a:extLst>
                <a:ext uri="{FF2B5EF4-FFF2-40B4-BE49-F238E27FC236}">
                  <a16:creationId xmlns:a16="http://schemas.microsoft.com/office/drawing/2014/main" id="{D30ADD7A-C123-B430-7859-6678C7C4D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" y="3172"/>
              <a:ext cx="650" cy="132"/>
            </a:xfrm>
            <a:custGeom>
              <a:avLst/>
              <a:gdLst>
                <a:gd name="T0" fmla="*/ 0 w 260"/>
                <a:gd name="T1" fmla="*/ 0 h 53"/>
                <a:gd name="T2" fmla="*/ 4063 w 260"/>
                <a:gd name="T3" fmla="*/ 819 h 53"/>
                <a:gd name="T4" fmla="*/ 0 w 260"/>
                <a:gd name="T5" fmla="*/ 0 h 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0" h="53">
                  <a:moveTo>
                    <a:pt x="0" y="0"/>
                  </a:moveTo>
                  <a:cubicBezTo>
                    <a:pt x="17" y="13"/>
                    <a:pt x="117" y="49"/>
                    <a:pt x="260" y="53"/>
                  </a:cubicBezTo>
                  <a:cubicBezTo>
                    <a:pt x="185" y="47"/>
                    <a:pt x="46" y="23"/>
                    <a:pt x="0" y="0"/>
                  </a:cubicBezTo>
                </a:path>
              </a:pathLst>
            </a:custGeom>
            <a:solidFill>
              <a:srgbClr val="E8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2" name="Freeform 1789">
              <a:extLst>
                <a:ext uri="{FF2B5EF4-FFF2-40B4-BE49-F238E27FC236}">
                  <a16:creationId xmlns:a16="http://schemas.microsoft.com/office/drawing/2014/main" id="{D2451131-1980-E62C-ADAE-601FE9F25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" y="3217"/>
              <a:ext cx="695" cy="152"/>
            </a:xfrm>
            <a:custGeom>
              <a:avLst/>
              <a:gdLst>
                <a:gd name="T0" fmla="*/ 0 w 278"/>
                <a:gd name="T1" fmla="*/ 0 h 61"/>
                <a:gd name="T2" fmla="*/ 4345 w 278"/>
                <a:gd name="T3" fmla="*/ 882 h 61"/>
                <a:gd name="T4" fmla="*/ 0 w 278"/>
                <a:gd name="T5" fmla="*/ 0 h 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8" h="61">
                  <a:moveTo>
                    <a:pt x="0" y="0"/>
                  </a:moveTo>
                  <a:cubicBezTo>
                    <a:pt x="17" y="20"/>
                    <a:pt x="158" y="61"/>
                    <a:pt x="278" y="57"/>
                  </a:cubicBezTo>
                  <a:cubicBezTo>
                    <a:pt x="212" y="57"/>
                    <a:pt x="72" y="31"/>
                    <a:pt x="0" y="0"/>
                  </a:cubicBezTo>
                </a:path>
              </a:pathLst>
            </a:custGeom>
            <a:solidFill>
              <a:srgbClr val="E8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3" name="Freeform 1790">
              <a:extLst>
                <a:ext uri="{FF2B5EF4-FFF2-40B4-BE49-F238E27FC236}">
                  <a16:creationId xmlns:a16="http://schemas.microsoft.com/office/drawing/2014/main" id="{37F6F0A8-B43F-DE98-FC6D-8421A1CB0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" y="3024"/>
              <a:ext cx="760" cy="95"/>
            </a:xfrm>
            <a:custGeom>
              <a:avLst/>
              <a:gdLst>
                <a:gd name="T0" fmla="*/ 0 w 304"/>
                <a:gd name="T1" fmla="*/ 0 h 38"/>
                <a:gd name="T2" fmla="*/ 3145 w 304"/>
                <a:gd name="T3" fmla="*/ 363 h 38"/>
                <a:gd name="T4" fmla="*/ 4750 w 304"/>
                <a:gd name="T5" fmla="*/ 595 h 38"/>
                <a:gd name="T6" fmla="*/ 2458 w 304"/>
                <a:gd name="T7" fmla="*/ 395 h 38"/>
                <a:gd name="T8" fmla="*/ 0 w 304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38">
                  <a:moveTo>
                    <a:pt x="0" y="0"/>
                  </a:moveTo>
                  <a:cubicBezTo>
                    <a:pt x="39" y="9"/>
                    <a:pt x="150" y="19"/>
                    <a:pt x="201" y="23"/>
                  </a:cubicBezTo>
                  <a:cubicBezTo>
                    <a:pt x="251" y="27"/>
                    <a:pt x="304" y="38"/>
                    <a:pt x="304" y="38"/>
                  </a:cubicBezTo>
                  <a:cubicBezTo>
                    <a:pt x="271" y="36"/>
                    <a:pt x="183" y="28"/>
                    <a:pt x="157" y="25"/>
                  </a:cubicBezTo>
                  <a:cubicBezTo>
                    <a:pt x="131" y="21"/>
                    <a:pt x="9" y="7"/>
                    <a:pt x="0" y="0"/>
                  </a:cubicBezTo>
                </a:path>
              </a:pathLst>
            </a:custGeom>
            <a:solidFill>
              <a:srgbClr val="E8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4" name="Freeform 1791">
              <a:extLst>
                <a:ext uri="{FF2B5EF4-FFF2-40B4-BE49-F238E27FC236}">
                  <a16:creationId xmlns:a16="http://schemas.microsoft.com/office/drawing/2014/main" id="{EDEE0808-2C79-5FF8-BF8B-B76B020DE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3114"/>
              <a:ext cx="405" cy="50"/>
            </a:xfrm>
            <a:custGeom>
              <a:avLst/>
              <a:gdLst>
                <a:gd name="T0" fmla="*/ 0 w 162"/>
                <a:gd name="T1" fmla="*/ 0 h 20"/>
                <a:gd name="T2" fmla="*/ 2533 w 162"/>
                <a:gd name="T3" fmla="*/ 270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2" h="20">
                  <a:moveTo>
                    <a:pt x="0" y="0"/>
                  </a:moveTo>
                  <a:cubicBezTo>
                    <a:pt x="37" y="8"/>
                    <a:pt x="139" y="20"/>
                    <a:pt x="162" y="17"/>
                  </a:cubicBezTo>
                </a:path>
              </a:pathLst>
            </a:custGeom>
            <a:solidFill>
              <a:srgbClr val="E8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5" name="Freeform 1792">
              <a:extLst>
                <a:ext uri="{FF2B5EF4-FFF2-40B4-BE49-F238E27FC236}">
                  <a16:creationId xmlns:a16="http://schemas.microsoft.com/office/drawing/2014/main" id="{9F94091F-4F12-4164-AC42-C34BE5374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2857"/>
              <a:ext cx="683" cy="112"/>
            </a:xfrm>
            <a:custGeom>
              <a:avLst/>
              <a:gdLst>
                <a:gd name="T0" fmla="*/ 0 w 273"/>
                <a:gd name="T1" fmla="*/ 0 h 45"/>
                <a:gd name="T2" fmla="*/ 4276 w 273"/>
                <a:gd name="T3" fmla="*/ 694 h 45"/>
                <a:gd name="T4" fmla="*/ 0 w 273"/>
                <a:gd name="T5" fmla="*/ 0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3" h="45">
                  <a:moveTo>
                    <a:pt x="0" y="0"/>
                  </a:moveTo>
                  <a:cubicBezTo>
                    <a:pt x="45" y="2"/>
                    <a:pt x="193" y="20"/>
                    <a:pt x="273" y="45"/>
                  </a:cubicBezTo>
                  <a:cubicBezTo>
                    <a:pt x="254" y="37"/>
                    <a:pt x="36" y="2"/>
                    <a:pt x="0" y="0"/>
                  </a:cubicBezTo>
                </a:path>
              </a:pathLst>
            </a:custGeom>
            <a:solidFill>
              <a:srgbClr val="E8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6" name="Freeform 1793">
              <a:extLst>
                <a:ext uri="{FF2B5EF4-FFF2-40B4-BE49-F238E27FC236}">
                  <a16:creationId xmlns:a16="http://schemas.microsoft.com/office/drawing/2014/main" id="{7E328F8B-E28A-5E1B-0037-DB83D8A25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" y="2882"/>
              <a:ext cx="462" cy="87"/>
            </a:xfrm>
            <a:custGeom>
              <a:avLst/>
              <a:gdLst>
                <a:gd name="T0" fmla="*/ 0 w 185"/>
                <a:gd name="T1" fmla="*/ 0 h 35"/>
                <a:gd name="T2" fmla="*/ 2882 w 185"/>
                <a:gd name="T3" fmla="*/ 537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5" h="35">
                  <a:moveTo>
                    <a:pt x="0" y="0"/>
                  </a:moveTo>
                  <a:cubicBezTo>
                    <a:pt x="34" y="4"/>
                    <a:pt x="141" y="21"/>
                    <a:pt x="185" y="35"/>
                  </a:cubicBezTo>
                </a:path>
              </a:pathLst>
            </a:custGeom>
            <a:solidFill>
              <a:srgbClr val="E8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7" name="Freeform 1794">
              <a:extLst>
                <a:ext uri="{FF2B5EF4-FFF2-40B4-BE49-F238E27FC236}">
                  <a16:creationId xmlns:a16="http://schemas.microsoft.com/office/drawing/2014/main" id="{97BD5298-F4DC-C56F-9DF0-A8E72029E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" y="2867"/>
              <a:ext cx="398" cy="67"/>
            </a:xfrm>
            <a:custGeom>
              <a:avLst/>
              <a:gdLst>
                <a:gd name="T0" fmla="*/ 0 w 159"/>
                <a:gd name="T1" fmla="*/ 0 h 27"/>
                <a:gd name="T2" fmla="*/ 2493 w 159"/>
                <a:gd name="T3" fmla="*/ 412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9" h="27">
                  <a:moveTo>
                    <a:pt x="0" y="0"/>
                  </a:moveTo>
                  <a:cubicBezTo>
                    <a:pt x="33" y="8"/>
                    <a:pt x="110" y="23"/>
                    <a:pt x="159" y="27"/>
                  </a:cubicBezTo>
                </a:path>
              </a:pathLst>
            </a:custGeom>
            <a:solidFill>
              <a:srgbClr val="E8A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8" name="Freeform 1795">
              <a:extLst>
                <a:ext uri="{FF2B5EF4-FFF2-40B4-BE49-F238E27FC236}">
                  <a16:creationId xmlns:a16="http://schemas.microsoft.com/office/drawing/2014/main" id="{9FDA2F84-57D1-D1AD-C6C2-9F22D2AF6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3057"/>
              <a:ext cx="388" cy="52"/>
            </a:xfrm>
            <a:custGeom>
              <a:avLst/>
              <a:gdLst>
                <a:gd name="T0" fmla="*/ 0 w 155"/>
                <a:gd name="T1" fmla="*/ 0 h 21"/>
                <a:gd name="T2" fmla="*/ 2431 w 155"/>
                <a:gd name="T3" fmla="*/ 319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5" h="21">
                  <a:moveTo>
                    <a:pt x="0" y="0"/>
                  </a:moveTo>
                  <a:cubicBezTo>
                    <a:pt x="52" y="4"/>
                    <a:pt x="135" y="12"/>
                    <a:pt x="155" y="21"/>
                  </a:cubicBezTo>
                </a:path>
              </a:pathLst>
            </a:custGeom>
            <a:solidFill>
              <a:srgbClr val="F5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59" name="Freeform 1796">
              <a:extLst>
                <a:ext uri="{FF2B5EF4-FFF2-40B4-BE49-F238E27FC236}">
                  <a16:creationId xmlns:a16="http://schemas.microsoft.com/office/drawing/2014/main" id="{F65B3993-2407-AEF8-B8FE-49DE6F6D1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3137"/>
              <a:ext cx="140" cy="15"/>
            </a:xfrm>
            <a:custGeom>
              <a:avLst/>
              <a:gdLst>
                <a:gd name="T0" fmla="*/ 0 w 56"/>
                <a:gd name="T1" fmla="*/ 0 h 6"/>
                <a:gd name="T2" fmla="*/ 875 w 56"/>
                <a:gd name="T3" fmla="*/ 63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6" h="6">
                  <a:moveTo>
                    <a:pt x="0" y="0"/>
                  </a:moveTo>
                  <a:cubicBezTo>
                    <a:pt x="19" y="4"/>
                    <a:pt x="44" y="6"/>
                    <a:pt x="56" y="4"/>
                  </a:cubicBezTo>
                </a:path>
              </a:pathLst>
            </a:custGeom>
            <a:solidFill>
              <a:srgbClr val="F5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0" name="Freeform 1797">
              <a:extLst>
                <a:ext uri="{FF2B5EF4-FFF2-40B4-BE49-F238E27FC236}">
                  <a16:creationId xmlns:a16="http://schemas.microsoft.com/office/drawing/2014/main" id="{C5797DAA-0F3C-625C-B9EF-906FA1A8F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" y="3142"/>
              <a:ext cx="233" cy="42"/>
            </a:xfrm>
            <a:custGeom>
              <a:avLst/>
              <a:gdLst>
                <a:gd name="T0" fmla="*/ 0 w 93"/>
                <a:gd name="T1" fmla="*/ 0 h 17"/>
                <a:gd name="T2" fmla="*/ 1463 w 93"/>
                <a:gd name="T3" fmla="*/ 245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3" h="17">
                  <a:moveTo>
                    <a:pt x="0" y="0"/>
                  </a:moveTo>
                  <a:cubicBezTo>
                    <a:pt x="21" y="5"/>
                    <a:pt x="66" y="17"/>
                    <a:pt x="93" y="16"/>
                  </a:cubicBezTo>
                </a:path>
              </a:pathLst>
            </a:custGeom>
            <a:solidFill>
              <a:srgbClr val="F5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1" name="Freeform 1798">
              <a:extLst>
                <a:ext uri="{FF2B5EF4-FFF2-40B4-BE49-F238E27FC236}">
                  <a16:creationId xmlns:a16="http://schemas.microsoft.com/office/drawing/2014/main" id="{AABB919D-4268-C152-D1FD-0C2DCBEB3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" y="3237"/>
              <a:ext cx="250" cy="30"/>
            </a:xfrm>
            <a:custGeom>
              <a:avLst/>
              <a:gdLst>
                <a:gd name="T0" fmla="*/ 0 w 100"/>
                <a:gd name="T1" fmla="*/ 0 h 12"/>
                <a:gd name="T2" fmla="*/ 1563 w 100"/>
                <a:gd name="T3" fmla="*/ 175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0" h="12">
                  <a:moveTo>
                    <a:pt x="0" y="0"/>
                  </a:moveTo>
                  <a:cubicBezTo>
                    <a:pt x="34" y="10"/>
                    <a:pt x="88" y="12"/>
                    <a:pt x="100" y="11"/>
                  </a:cubicBezTo>
                </a:path>
              </a:pathLst>
            </a:custGeom>
            <a:solidFill>
              <a:srgbClr val="F5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2" name="Freeform 1799">
              <a:extLst>
                <a:ext uri="{FF2B5EF4-FFF2-40B4-BE49-F238E27FC236}">
                  <a16:creationId xmlns:a16="http://schemas.microsoft.com/office/drawing/2014/main" id="{D5FD485D-D8B4-334D-E9BC-CFF2FF8DA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" y="3239"/>
              <a:ext cx="235" cy="45"/>
            </a:xfrm>
            <a:custGeom>
              <a:avLst/>
              <a:gdLst>
                <a:gd name="T0" fmla="*/ 0 w 94"/>
                <a:gd name="T1" fmla="*/ 0 h 18"/>
                <a:gd name="T2" fmla="*/ 1470 w 94"/>
                <a:gd name="T3" fmla="*/ 27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4" h="18">
                  <a:moveTo>
                    <a:pt x="0" y="0"/>
                  </a:moveTo>
                  <a:cubicBezTo>
                    <a:pt x="19" y="8"/>
                    <a:pt x="84" y="18"/>
                    <a:pt x="94" y="17"/>
                  </a:cubicBezTo>
                </a:path>
              </a:pathLst>
            </a:custGeom>
            <a:solidFill>
              <a:srgbClr val="F5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3" name="Freeform 1800">
              <a:extLst>
                <a:ext uri="{FF2B5EF4-FFF2-40B4-BE49-F238E27FC236}">
                  <a16:creationId xmlns:a16="http://schemas.microsoft.com/office/drawing/2014/main" id="{6D973B69-6AB4-6CA5-695A-0BBE27125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3292"/>
              <a:ext cx="250" cy="52"/>
            </a:xfrm>
            <a:custGeom>
              <a:avLst/>
              <a:gdLst>
                <a:gd name="T0" fmla="*/ 0 w 100"/>
                <a:gd name="T1" fmla="*/ 0 h 21"/>
                <a:gd name="T2" fmla="*/ 1563 w 100"/>
                <a:gd name="T3" fmla="*/ 319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0" h="21">
                  <a:moveTo>
                    <a:pt x="0" y="0"/>
                  </a:moveTo>
                  <a:cubicBezTo>
                    <a:pt x="13" y="7"/>
                    <a:pt x="84" y="21"/>
                    <a:pt x="100" y="21"/>
                  </a:cubicBezTo>
                </a:path>
              </a:pathLst>
            </a:custGeom>
            <a:solidFill>
              <a:srgbClr val="F5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4" name="Freeform 1801">
              <a:extLst>
                <a:ext uri="{FF2B5EF4-FFF2-40B4-BE49-F238E27FC236}">
                  <a16:creationId xmlns:a16="http://schemas.microsoft.com/office/drawing/2014/main" id="{EAEBF000-DBD8-1060-1727-A1C746984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2882"/>
              <a:ext cx="215" cy="37"/>
            </a:xfrm>
            <a:custGeom>
              <a:avLst/>
              <a:gdLst>
                <a:gd name="T0" fmla="*/ 0 w 86"/>
                <a:gd name="T1" fmla="*/ 30 h 15"/>
                <a:gd name="T2" fmla="*/ 1345 w 86"/>
                <a:gd name="T3" fmla="*/ 224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" h="15">
                  <a:moveTo>
                    <a:pt x="0" y="2"/>
                  </a:moveTo>
                  <a:cubicBezTo>
                    <a:pt x="22" y="0"/>
                    <a:pt x="79" y="11"/>
                    <a:pt x="86" y="15"/>
                  </a:cubicBezTo>
                </a:path>
              </a:pathLst>
            </a:custGeom>
            <a:solidFill>
              <a:srgbClr val="F5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5" name="Freeform 1802">
              <a:extLst>
                <a:ext uri="{FF2B5EF4-FFF2-40B4-BE49-F238E27FC236}">
                  <a16:creationId xmlns:a16="http://schemas.microsoft.com/office/drawing/2014/main" id="{58EEEB7F-B7C3-FC1A-574C-4AC3E6051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2912"/>
              <a:ext cx="185" cy="32"/>
            </a:xfrm>
            <a:custGeom>
              <a:avLst/>
              <a:gdLst>
                <a:gd name="T0" fmla="*/ 0 w 74"/>
                <a:gd name="T1" fmla="*/ 12 h 13"/>
                <a:gd name="T2" fmla="*/ 1158 w 74"/>
                <a:gd name="T3" fmla="*/ 194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4" h="13">
                  <a:moveTo>
                    <a:pt x="0" y="1"/>
                  </a:moveTo>
                  <a:cubicBezTo>
                    <a:pt x="13" y="0"/>
                    <a:pt x="65" y="9"/>
                    <a:pt x="74" y="13"/>
                  </a:cubicBezTo>
                </a:path>
              </a:pathLst>
            </a:custGeom>
            <a:solidFill>
              <a:srgbClr val="F5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6" name="Freeform 1803">
              <a:extLst>
                <a:ext uri="{FF2B5EF4-FFF2-40B4-BE49-F238E27FC236}">
                  <a16:creationId xmlns:a16="http://schemas.microsoft.com/office/drawing/2014/main" id="{291D815B-AD55-9E00-B844-DB312F86A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894"/>
              <a:ext cx="245" cy="43"/>
            </a:xfrm>
            <a:custGeom>
              <a:avLst/>
              <a:gdLst>
                <a:gd name="T0" fmla="*/ 0 w 98"/>
                <a:gd name="T1" fmla="*/ 0 h 17"/>
                <a:gd name="T2" fmla="*/ 1533 w 98"/>
                <a:gd name="T3" fmla="*/ 276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8" h="17">
                  <a:moveTo>
                    <a:pt x="0" y="0"/>
                  </a:moveTo>
                  <a:cubicBezTo>
                    <a:pt x="15" y="0"/>
                    <a:pt x="85" y="13"/>
                    <a:pt x="98" y="17"/>
                  </a:cubicBezTo>
                </a:path>
              </a:pathLst>
            </a:custGeom>
            <a:solidFill>
              <a:srgbClr val="F5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7" name="Freeform 1804">
              <a:extLst>
                <a:ext uri="{FF2B5EF4-FFF2-40B4-BE49-F238E27FC236}">
                  <a16:creationId xmlns:a16="http://schemas.microsoft.com/office/drawing/2014/main" id="{F4F60B70-1D76-8206-50FB-E4EEAC722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2877"/>
              <a:ext cx="65" cy="12"/>
            </a:xfrm>
            <a:custGeom>
              <a:avLst/>
              <a:gdLst>
                <a:gd name="T0" fmla="*/ 0 w 26"/>
                <a:gd name="T1" fmla="*/ 12 h 5"/>
                <a:gd name="T2" fmla="*/ 408 w 26"/>
                <a:gd name="T3" fmla="*/ 7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5">
                  <a:moveTo>
                    <a:pt x="0" y="1"/>
                  </a:moveTo>
                  <a:cubicBezTo>
                    <a:pt x="7" y="0"/>
                    <a:pt x="20" y="2"/>
                    <a:pt x="26" y="5"/>
                  </a:cubicBezTo>
                </a:path>
              </a:pathLst>
            </a:custGeom>
            <a:solidFill>
              <a:srgbClr val="F5D7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8" name="Freeform 1805">
              <a:extLst>
                <a:ext uri="{FF2B5EF4-FFF2-40B4-BE49-F238E27FC236}">
                  <a16:creationId xmlns:a16="http://schemas.microsoft.com/office/drawing/2014/main" id="{7E4274FB-8AD6-DDD3-5796-6B927F15A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3" y="3029"/>
              <a:ext cx="325" cy="35"/>
            </a:xfrm>
            <a:custGeom>
              <a:avLst/>
              <a:gdLst>
                <a:gd name="T0" fmla="*/ 0 w 130"/>
                <a:gd name="T1" fmla="*/ 0 h 14"/>
                <a:gd name="T2" fmla="*/ 2033 w 130"/>
                <a:gd name="T3" fmla="*/ 208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0" h="14">
                  <a:moveTo>
                    <a:pt x="0" y="0"/>
                  </a:moveTo>
                  <a:cubicBezTo>
                    <a:pt x="19" y="5"/>
                    <a:pt x="103" y="14"/>
                    <a:pt x="130" y="13"/>
                  </a:cubicBezTo>
                </a:path>
              </a:pathLst>
            </a:custGeom>
            <a:solidFill>
              <a:srgbClr val="A64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69" name="Freeform 1806">
              <a:extLst>
                <a:ext uri="{FF2B5EF4-FFF2-40B4-BE49-F238E27FC236}">
                  <a16:creationId xmlns:a16="http://schemas.microsoft.com/office/drawing/2014/main" id="{3EEC7298-05C3-41DD-B4B4-B8F4B60DE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3139"/>
              <a:ext cx="360" cy="40"/>
            </a:xfrm>
            <a:custGeom>
              <a:avLst/>
              <a:gdLst>
                <a:gd name="T0" fmla="*/ 0 w 144"/>
                <a:gd name="T1" fmla="*/ 0 h 16"/>
                <a:gd name="T2" fmla="*/ 2250 w 144"/>
                <a:gd name="T3" fmla="*/ 238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4" h="16">
                  <a:moveTo>
                    <a:pt x="0" y="0"/>
                  </a:moveTo>
                  <a:cubicBezTo>
                    <a:pt x="24" y="4"/>
                    <a:pt x="128" y="16"/>
                    <a:pt x="144" y="15"/>
                  </a:cubicBezTo>
                </a:path>
              </a:pathLst>
            </a:custGeom>
            <a:solidFill>
              <a:srgbClr val="A64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0" name="Freeform 1807">
              <a:extLst>
                <a:ext uri="{FF2B5EF4-FFF2-40B4-BE49-F238E27FC236}">
                  <a16:creationId xmlns:a16="http://schemas.microsoft.com/office/drawing/2014/main" id="{101B6A4F-359C-E1AD-E81B-4C12785A8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" y="3164"/>
              <a:ext cx="385" cy="70"/>
            </a:xfrm>
            <a:custGeom>
              <a:avLst/>
              <a:gdLst>
                <a:gd name="T0" fmla="*/ 0 w 154"/>
                <a:gd name="T1" fmla="*/ 0 h 28"/>
                <a:gd name="T2" fmla="*/ 2408 w 154"/>
                <a:gd name="T3" fmla="*/ 438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4" h="28">
                  <a:moveTo>
                    <a:pt x="0" y="0"/>
                  </a:moveTo>
                  <a:cubicBezTo>
                    <a:pt x="19" y="6"/>
                    <a:pt x="93" y="27"/>
                    <a:pt x="154" y="28"/>
                  </a:cubicBezTo>
                </a:path>
              </a:pathLst>
            </a:custGeom>
            <a:solidFill>
              <a:srgbClr val="A64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1" name="Freeform 1808">
              <a:extLst>
                <a:ext uri="{FF2B5EF4-FFF2-40B4-BE49-F238E27FC236}">
                  <a16:creationId xmlns:a16="http://schemas.microsoft.com/office/drawing/2014/main" id="{0027DF0E-ED1B-C30A-0640-BE4E359E9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" y="3294"/>
              <a:ext cx="395" cy="55"/>
            </a:xfrm>
            <a:custGeom>
              <a:avLst/>
              <a:gdLst>
                <a:gd name="T0" fmla="*/ 0 w 158"/>
                <a:gd name="T1" fmla="*/ 0 h 22"/>
                <a:gd name="T2" fmla="*/ 2470 w 158"/>
                <a:gd name="T3" fmla="*/ 250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8" h="22">
                  <a:moveTo>
                    <a:pt x="0" y="0"/>
                  </a:moveTo>
                  <a:cubicBezTo>
                    <a:pt x="27" y="5"/>
                    <a:pt x="125" y="22"/>
                    <a:pt x="158" y="16"/>
                  </a:cubicBezTo>
                </a:path>
              </a:pathLst>
            </a:custGeom>
            <a:solidFill>
              <a:srgbClr val="A64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2" name="Freeform 1809">
              <a:extLst>
                <a:ext uri="{FF2B5EF4-FFF2-40B4-BE49-F238E27FC236}">
                  <a16:creationId xmlns:a16="http://schemas.microsoft.com/office/drawing/2014/main" id="{8CBCE01D-8780-5D96-B1FA-EA8B5E215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3342"/>
              <a:ext cx="197" cy="32"/>
            </a:xfrm>
            <a:custGeom>
              <a:avLst/>
              <a:gdLst>
                <a:gd name="T0" fmla="*/ 0 w 79"/>
                <a:gd name="T1" fmla="*/ 0 h 13"/>
                <a:gd name="T2" fmla="*/ 1224 w 79"/>
                <a:gd name="T3" fmla="*/ 182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9" h="13">
                  <a:moveTo>
                    <a:pt x="0" y="0"/>
                  </a:moveTo>
                  <a:cubicBezTo>
                    <a:pt x="18" y="5"/>
                    <a:pt x="65" y="13"/>
                    <a:pt x="79" y="12"/>
                  </a:cubicBezTo>
                </a:path>
              </a:pathLst>
            </a:custGeom>
            <a:solidFill>
              <a:srgbClr val="A64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3" name="Freeform 1810">
              <a:extLst>
                <a:ext uri="{FF2B5EF4-FFF2-40B4-BE49-F238E27FC236}">
                  <a16:creationId xmlns:a16="http://schemas.microsoft.com/office/drawing/2014/main" id="{D65D54E4-7D58-7F9E-4832-E5B636ADC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" y="2932"/>
              <a:ext cx="312" cy="45"/>
            </a:xfrm>
            <a:custGeom>
              <a:avLst/>
              <a:gdLst>
                <a:gd name="T0" fmla="*/ 0 w 125"/>
                <a:gd name="T1" fmla="*/ 0 h 18"/>
                <a:gd name="T2" fmla="*/ 1944 w 125"/>
                <a:gd name="T3" fmla="*/ 283 h 18"/>
                <a:gd name="T4" fmla="*/ 0 w 125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5" h="18">
                  <a:moveTo>
                    <a:pt x="0" y="0"/>
                  </a:moveTo>
                  <a:cubicBezTo>
                    <a:pt x="25" y="5"/>
                    <a:pt x="103" y="14"/>
                    <a:pt x="125" y="18"/>
                  </a:cubicBezTo>
                  <a:cubicBezTo>
                    <a:pt x="94" y="11"/>
                    <a:pt x="21" y="2"/>
                    <a:pt x="0" y="0"/>
                  </a:cubicBezTo>
                </a:path>
              </a:pathLst>
            </a:custGeom>
            <a:solidFill>
              <a:srgbClr val="A64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4" name="Freeform 1811">
              <a:extLst>
                <a:ext uri="{FF2B5EF4-FFF2-40B4-BE49-F238E27FC236}">
                  <a16:creationId xmlns:a16="http://schemas.microsoft.com/office/drawing/2014/main" id="{B3A50820-C0AB-6E32-B0E9-5E1ADE90A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2839"/>
              <a:ext cx="358" cy="45"/>
            </a:xfrm>
            <a:custGeom>
              <a:avLst/>
              <a:gdLst>
                <a:gd name="T0" fmla="*/ 0 w 143"/>
                <a:gd name="T1" fmla="*/ 20 h 18"/>
                <a:gd name="T2" fmla="*/ 2243 w 143"/>
                <a:gd name="T3" fmla="*/ 283 h 18"/>
                <a:gd name="T4" fmla="*/ 0 w 143"/>
                <a:gd name="T5" fmla="*/ 2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3" h="18">
                  <a:moveTo>
                    <a:pt x="0" y="1"/>
                  </a:moveTo>
                  <a:cubicBezTo>
                    <a:pt x="20" y="4"/>
                    <a:pt x="113" y="11"/>
                    <a:pt x="143" y="18"/>
                  </a:cubicBezTo>
                  <a:cubicBezTo>
                    <a:pt x="104" y="7"/>
                    <a:pt x="22" y="0"/>
                    <a:pt x="0" y="1"/>
                  </a:cubicBezTo>
                </a:path>
              </a:pathLst>
            </a:custGeom>
            <a:solidFill>
              <a:srgbClr val="A64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5" name="Freeform 1812">
              <a:extLst>
                <a:ext uri="{FF2B5EF4-FFF2-40B4-BE49-F238E27FC236}">
                  <a16:creationId xmlns:a16="http://schemas.microsoft.com/office/drawing/2014/main" id="{8420D90D-AC83-B828-D01B-71C635EEB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" y="3084"/>
              <a:ext cx="268" cy="35"/>
            </a:xfrm>
            <a:custGeom>
              <a:avLst/>
              <a:gdLst>
                <a:gd name="T0" fmla="*/ 0 w 107"/>
                <a:gd name="T1" fmla="*/ 0 h 14"/>
                <a:gd name="T2" fmla="*/ 1681 w 107"/>
                <a:gd name="T3" fmla="*/ 208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7" h="14">
                  <a:moveTo>
                    <a:pt x="0" y="0"/>
                  </a:moveTo>
                  <a:cubicBezTo>
                    <a:pt x="13" y="2"/>
                    <a:pt x="78" y="14"/>
                    <a:pt x="107" y="13"/>
                  </a:cubicBezTo>
                </a:path>
              </a:pathLst>
            </a:custGeom>
            <a:solidFill>
              <a:srgbClr val="A64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6" name="Freeform 1813">
              <a:extLst>
                <a:ext uri="{FF2B5EF4-FFF2-40B4-BE49-F238E27FC236}">
                  <a16:creationId xmlns:a16="http://schemas.microsoft.com/office/drawing/2014/main" id="{FACA639B-3129-0575-EA23-411D6A759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2584"/>
              <a:ext cx="1055" cy="323"/>
            </a:xfrm>
            <a:custGeom>
              <a:avLst/>
              <a:gdLst>
                <a:gd name="T0" fmla="*/ 0 w 422"/>
                <a:gd name="T1" fmla="*/ 0 h 129"/>
                <a:gd name="T2" fmla="*/ 2063 w 422"/>
                <a:gd name="T3" fmla="*/ 1254 h 129"/>
                <a:gd name="T4" fmla="*/ 6595 w 422"/>
                <a:gd name="T5" fmla="*/ 2026 h 1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2" h="129">
                  <a:moveTo>
                    <a:pt x="0" y="0"/>
                  </a:moveTo>
                  <a:cubicBezTo>
                    <a:pt x="21" y="25"/>
                    <a:pt x="83" y="65"/>
                    <a:pt x="132" y="80"/>
                  </a:cubicBezTo>
                  <a:cubicBezTo>
                    <a:pt x="181" y="95"/>
                    <a:pt x="254" y="88"/>
                    <a:pt x="422" y="129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7" name="Freeform 1814">
              <a:extLst>
                <a:ext uri="{FF2B5EF4-FFF2-40B4-BE49-F238E27FC236}">
                  <a16:creationId xmlns:a16="http://schemas.microsoft.com/office/drawing/2014/main" id="{1CBC1D65-33F8-BDDA-8DF3-39A6909B2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2869"/>
              <a:ext cx="902" cy="163"/>
            </a:xfrm>
            <a:custGeom>
              <a:avLst/>
              <a:gdLst>
                <a:gd name="T0" fmla="*/ 0 w 361"/>
                <a:gd name="T1" fmla="*/ 0 h 65"/>
                <a:gd name="T2" fmla="*/ 1187 w 361"/>
                <a:gd name="T3" fmla="*/ 441 h 65"/>
                <a:gd name="T4" fmla="*/ 5632 w 361"/>
                <a:gd name="T5" fmla="*/ 1026 h 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1" h="65">
                  <a:moveTo>
                    <a:pt x="0" y="0"/>
                  </a:moveTo>
                  <a:cubicBezTo>
                    <a:pt x="22" y="12"/>
                    <a:pt x="48" y="20"/>
                    <a:pt x="76" y="28"/>
                  </a:cubicBezTo>
                  <a:cubicBezTo>
                    <a:pt x="131" y="43"/>
                    <a:pt x="262" y="48"/>
                    <a:pt x="361" y="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8" name="Freeform 1815">
              <a:extLst>
                <a:ext uri="{FF2B5EF4-FFF2-40B4-BE49-F238E27FC236}">
                  <a16:creationId xmlns:a16="http://schemas.microsoft.com/office/drawing/2014/main" id="{15D78AF0-BDCB-292A-48A7-626341981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2752"/>
              <a:ext cx="127" cy="120"/>
            </a:xfrm>
            <a:custGeom>
              <a:avLst/>
              <a:gdLst>
                <a:gd name="T0" fmla="*/ 0 w 51"/>
                <a:gd name="T1" fmla="*/ 0 h 48"/>
                <a:gd name="T2" fmla="*/ 0 w 51"/>
                <a:gd name="T3" fmla="*/ 0 h 48"/>
                <a:gd name="T4" fmla="*/ 787 w 51"/>
                <a:gd name="T5" fmla="*/ 708 h 48"/>
                <a:gd name="T6" fmla="*/ 757 w 51"/>
                <a:gd name="T7" fmla="*/ 750 h 48"/>
                <a:gd name="T8" fmla="*/ 0 w 51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4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20"/>
                    <a:pt x="30" y="34"/>
                    <a:pt x="51" y="45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28" y="36"/>
                    <a:pt x="12" y="21"/>
                    <a:pt x="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79" name="Freeform 1816">
              <a:extLst>
                <a:ext uri="{FF2B5EF4-FFF2-40B4-BE49-F238E27FC236}">
                  <a16:creationId xmlns:a16="http://schemas.microsoft.com/office/drawing/2014/main" id="{C367D021-D38E-7DD1-C5C6-E0E8E83C3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" y="3002"/>
              <a:ext cx="1090" cy="407"/>
            </a:xfrm>
            <a:custGeom>
              <a:avLst/>
              <a:gdLst>
                <a:gd name="T0" fmla="*/ 0 w 436"/>
                <a:gd name="T1" fmla="*/ 0 h 163"/>
                <a:gd name="T2" fmla="*/ 2020 w 436"/>
                <a:gd name="T3" fmla="*/ 1745 h 163"/>
                <a:gd name="T4" fmla="*/ 6813 w 436"/>
                <a:gd name="T5" fmla="*/ 2462 h 1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6" h="163">
                  <a:moveTo>
                    <a:pt x="0" y="0"/>
                  </a:moveTo>
                  <a:cubicBezTo>
                    <a:pt x="27" y="24"/>
                    <a:pt x="68" y="76"/>
                    <a:pt x="129" y="112"/>
                  </a:cubicBezTo>
                  <a:cubicBezTo>
                    <a:pt x="196" y="150"/>
                    <a:pt x="267" y="163"/>
                    <a:pt x="436" y="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0" name="Freeform 1817">
              <a:extLst>
                <a:ext uri="{FF2B5EF4-FFF2-40B4-BE49-F238E27FC236}">
                  <a16:creationId xmlns:a16="http://schemas.microsoft.com/office/drawing/2014/main" id="{23EAB409-17FD-A5AF-94A4-6C7DE4CB0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902"/>
              <a:ext cx="305" cy="77"/>
            </a:xfrm>
            <a:custGeom>
              <a:avLst/>
              <a:gdLst>
                <a:gd name="T0" fmla="*/ 0 w 122"/>
                <a:gd name="T1" fmla="*/ 42 h 31"/>
                <a:gd name="T2" fmla="*/ 0 w 122"/>
                <a:gd name="T3" fmla="*/ 42 h 31"/>
                <a:gd name="T4" fmla="*/ 20 w 122"/>
                <a:gd name="T5" fmla="*/ 0 h 31"/>
                <a:gd name="T6" fmla="*/ 1908 w 122"/>
                <a:gd name="T7" fmla="*/ 474 h 31"/>
                <a:gd name="T8" fmla="*/ 0 w 122"/>
                <a:gd name="T9" fmla="*/ 42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31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2" y="10"/>
                    <a:pt x="82" y="21"/>
                    <a:pt x="122" y="31"/>
                  </a:cubicBezTo>
                  <a:cubicBezTo>
                    <a:pt x="82" y="21"/>
                    <a:pt x="41" y="13"/>
                    <a:pt x="0" y="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1" name="Freeform 1818">
              <a:extLst>
                <a:ext uri="{FF2B5EF4-FFF2-40B4-BE49-F238E27FC236}">
                  <a16:creationId xmlns:a16="http://schemas.microsoft.com/office/drawing/2014/main" id="{3B262149-95EF-73C3-CF07-ACB3EFCF6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3" y="3029"/>
              <a:ext cx="303" cy="60"/>
            </a:xfrm>
            <a:custGeom>
              <a:avLst/>
              <a:gdLst>
                <a:gd name="T0" fmla="*/ 0 w 121"/>
                <a:gd name="T1" fmla="*/ 33 h 24"/>
                <a:gd name="T2" fmla="*/ 0 w 121"/>
                <a:gd name="T3" fmla="*/ 33 h 24"/>
                <a:gd name="T4" fmla="*/ 0 w 121"/>
                <a:gd name="T5" fmla="*/ 0 h 24"/>
                <a:gd name="T6" fmla="*/ 1901 w 121"/>
                <a:gd name="T7" fmla="*/ 375 h 24"/>
                <a:gd name="T8" fmla="*/ 0 w 121"/>
                <a:gd name="T9" fmla="*/ 33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24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6"/>
                    <a:pt x="79" y="15"/>
                    <a:pt x="121" y="24"/>
                  </a:cubicBezTo>
                  <a:cubicBezTo>
                    <a:pt x="79" y="15"/>
                    <a:pt x="38" y="8"/>
                    <a:pt x="0" y="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82" name="Freeform 1819">
              <a:extLst>
                <a:ext uri="{FF2B5EF4-FFF2-40B4-BE49-F238E27FC236}">
                  <a16:creationId xmlns:a16="http://schemas.microsoft.com/office/drawing/2014/main" id="{C214C253-841A-75F3-4CD0-25668DA60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3392"/>
              <a:ext cx="127" cy="10"/>
            </a:xfrm>
            <a:custGeom>
              <a:avLst/>
              <a:gdLst>
                <a:gd name="T0" fmla="*/ 0 w 51"/>
                <a:gd name="T1" fmla="*/ 20 h 4"/>
                <a:gd name="T2" fmla="*/ 787 w 51"/>
                <a:gd name="T3" fmla="*/ 0 h 4"/>
                <a:gd name="T4" fmla="*/ 0 w 51"/>
                <a:gd name="T5" fmla="*/ 63 h 4"/>
                <a:gd name="T6" fmla="*/ 0 w 51"/>
                <a:gd name="T7" fmla="*/ 2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4">
                  <a:moveTo>
                    <a:pt x="0" y="1"/>
                  </a:moveTo>
                  <a:cubicBezTo>
                    <a:pt x="17" y="1"/>
                    <a:pt x="34" y="1"/>
                    <a:pt x="51" y="0"/>
                  </a:cubicBezTo>
                  <a:cubicBezTo>
                    <a:pt x="34" y="1"/>
                    <a:pt x="17" y="3"/>
                    <a:pt x="0" y="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779F8B-5194-4451-29B5-0E46033BE187}"/>
              </a:ext>
            </a:extLst>
          </p:cNvPr>
          <p:cNvGrpSpPr/>
          <p:nvPr/>
        </p:nvGrpSpPr>
        <p:grpSpPr>
          <a:xfrm>
            <a:off x="16104629" y="9826173"/>
            <a:ext cx="2388756" cy="2033285"/>
            <a:chOff x="13865189" y="9186009"/>
            <a:chExt cx="1923151" cy="1619511"/>
          </a:xfrm>
        </p:grpSpPr>
        <p:grpSp>
          <p:nvGrpSpPr>
            <p:cNvPr id="4092" name="Group 4091">
              <a:extLst>
                <a:ext uri="{FF2B5EF4-FFF2-40B4-BE49-F238E27FC236}">
                  <a16:creationId xmlns:a16="http://schemas.microsoft.com/office/drawing/2014/main" id="{7A9E7745-B3DB-1669-9A54-F413394D2721}"/>
                </a:ext>
              </a:extLst>
            </p:cNvPr>
            <p:cNvGrpSpPr/>
            <p:nvPr/>
          </p:nvGrpSpPr>
          <p:grpSpPr>
            <a:xfrm>
              <a:off x="13865189" y="9186009"/>
              <a:ext cx="1923151" cy="1619511"/>
              <a:chOff x="13877007" y="10717948"/>
              <a:chExt cx="2440128" cy="1918878"/>
            </a:xfrm>
          </p:grpSpPr>
          <p:pic>
            <p:nvPicPr>
              <p:cNvPr id="3591" name="Picture 6" descr="cellule_11">
                <a:extLst>
                  <a:ext uri="{FF2B5EF4-FFF2-40B4-BE49-F238E27FC236}">
                    <a16:creationId xmlns:a16="http://schemas.microsoft.com/office/drawing/2014/main" id="{92026E68-30BC-C970-28FB-45171CB32C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54935" y="10717948"/>
                <a:ext cx="2362200" cy="1865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92" name="Group 3200">
                <a:extLst>
                  <a:ext uri="{FF2B5EF4-FFF2-40B4-BE49-F238E27FC236}">
                    <a16:creationId xmlns:a16="http://schemas.microsoft.com/office/drawing/2014/main" id="{0EA0E93A-3829-3F03-9ADC-58D70FA61E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077865">
                <a:off x="13877007" y="12306747"/>
                <a:ext cx="566738" cy="301625"/>
                <a:chOff x="4230" y="1570"/>
                <a:chExt cx="376" cy="200"/>
              </a:xfrm>
            </p:grpSpPr>
            <p:sp>
              <p:nvSpPr>
                <p:cNvPr id="3593" name="Freeform 3201">
                  <a:extLst>
                    <a:ext uri="{FF2B5EF4-FFF2-40B4-BE49-F238E27FC236}">
                      <a16:creationId xmlns:a16="http://schemas.microsoft.com/office/drawing/2014/main" id="{C1E331D5-7E43-9604-D6E6-59269B5D4D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0" y="1570"/>
                  <a:ext cx="376" cy="200"/>
                </a:xfrm>
                <a:custGeom>
                  <a:avLst/>
                  <a:gdLst>
                    <a:gd name="T0" fmla="*/ 2299 w 150"/>
                    <a:gd name="T1" fmla="*/ 0 h 75"/>
                    <a:gd name="T2" fmla="*/ 1860 w 150"/>
                    <a:gd name="T3" fmla="*/ 0 h 75"/>
                    <a:gd name="T4" fmla="*/ 1765 w 150"/>
                    <a:gd name="T5" fmla="*/ 77 h 75"/>
                    <a:gd name="T6" fmla="*/ 1181 w 150"/>
                    <a:gd name="T7" fmla="*/ 456 h 75"/>
                    <a:gd name="T8" fmla="*/ 597 w 150"/>
                    <a:gd name="T9" fmla="*/ 77 h 75"/>
                    <a:gd name="T10" fmla="*/ 534 w 150"/>
                    <a:gd name="T11" fmla="*/ 0 h 75"/>
                    <a:gd name="T12" fmla="*/ 83 w 150"/>
                    <a:gd name="T13" fmla="*/ 0 h 75"/>
                    <a:gd name="T14" fmla="*/ 20 w 150"/>
                    <a:gd name="T15" fmla="*/ 93 h 75"/>
                    <a:gd name="T16" fmla="*/ 1100 w 150"/>
                    <a:gd name="T17" fmla="*/ 1139 h 75"/>
                    <a:gd name="T18" fmla="*/ 1100 w 150"/>
                    <a:gd name="T19" fmla="*/ 1421 h 75"/>
                    <a:gd name="T20" fmla="*/ 1276 w 150"/>
                    <a:gd name="T21" fmla="*/ 1421 h 75"/>
                    <a:gd name="T22" fmla="*/ 1276 w 150"/>
                    <a:gd name="T23" fmla="*/ 1139 h 75"/>
                    <a:gd name="T24" fmla="*/ 2344 w 150"/>
                    <a:gd name="T25" fmla="*/ 77 h 75"/>
                    <a:gd name="T26" fmla="*/ 2299 w 150"/>
                    <a:gd name="T27" fmla="*/ 0 h 7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50" h="75">
                      <a:moveTo>
                        <a:pt x="146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4" y="0"/>
                        <a:pt x="113" y="2"/>
                        <a:pt x="112" y="4"/>
                      </a:cubicBezTo>
                      <a:cubicBezTo>
                        <a:pt x="109" y="15"/>
                        <a:pt x="94" y="24"/>
                        <a:pt x="75" y="24"/>
                      </a:cubicBezTo>
                      <a:cubicBezTo>
                        <a:pt x="57" y="24"/>
                        <a:pt x="41" y="15"/>
                        <a:pt x="38" y="4"/>
                      </a:cubicBezTo>
                      <a:cubicBezTo>
                        <a:pt x="38" y="3"/>
                        <a:pt x="36" y="0"/>
                        <a:pt x="34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0"/>
                        <a:pt x="1" y="3"/>
                        <a:pt x="1" y="5"/>
                      </a:cubicBezTo>
                      <a:cubicBezTo>
                        <a:pt x="5" y="29"/>
                        <a:pt x="34" y="58"/>
                        <a:pt x="70" y="60"/>
                      </a:cubicBezTo>
                      <a:cubicBezTo>
                        <a:pt x="70" y="75"/>
                        <a:pt x="70" y="75"/>
                        <a:pt x="70" y="75"/>
                      </a:cubicBezTo>
                      <a:cubicBezTo>
                        <a:pt x="81" y="75"/>
                        <a:pt x="81" y="75"/>
                        <a:pt x="81" y="75"/>
                      </a:cubicBezTo>
                      <a:cubicBezTo>
                        <a:pt x="81" y="60"/>
                        <a:pt x="81" y="60"/>
                        <a:pt x="81" y="60"/>
                      </a:cubicBezTo>
                      <a:cubicBezTo>
                        <a:pt x="117" y="58"/>
                        <a:pt x="146" y="29"/>
                        <a:pt x="149" y="4"/>
                      </a:cubicBezTo>
                      <a:cubicBezTo>
                        <a:pt x="150" y="2"/>
                        <a:pt x="150" y="0"/>
                        <a:pt x="146" y="0"/>
                      </a:cubicBezTo>
                      <a:close/>
                    </a:path>
                  </a:pathLst>
                </a:custGeom>
                <a:solidFill>
                  <a:srgbClr val="E99D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94" name="Freeform 3202">
                  <a:extLst>
                    <a:ext uri="{FF2B5EF4-FFF2-40B4-BE49-F238E27FC236}">
                      <a16:creationId xmlns:a16="http://schemas.microsoft.com/office/drawing/2014/main" id="{394120B0-CCB9-A209-7FA6-6669AC0A0D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13" y="1570"/>
                  <a:ext cx="293" cy="200"/>
                </a:xfrm>
                <a:custGeom>
                  <a:avLst/>
                  <a:gdLst>
                    <a:gd name="T0" fmla="*/ 113 w 117"/>
                    <a:gd name="T1" fmla="*/ 171 h 75"/>
                    <a:gd name="T2" fmla="*/ 83 w 117"/>
                    <a:gd name="T3" fmla="*/ 77 h 75"/>
                    <a:gd name="T4" fmla="*/ 20 w 117"/>
                    <a:gd name="T5" fmla="*/ 0 h 75"/>
                    <a:gd name="T6" fmla="*/ 0 w 117"/>
                    <a:gd name="T7" fmla="*/ 0 h 75"/>
                    <a:gd name="T8" fmla="*/ 113 w 117"/>
                    <a:gd name="T9" fmla="*/ 171 h 75"/>
                    <a:gd name="T10" fmla="*/ 1776 w 117"/>
                    <a:gd name="T11" fmla="*/ 0 h 75"/>
                    <a:gd name="T12" fmla="*/ 1725 w 117"/>
                    <a:gd name="T13" fmla="*/ 0 h 75"/>
                    <a:gd name="T14" fmla="*/ 741 w 117"/>
                    <a:gd name="T15" fmla="*/ 1003 h 75"/>
                    <a:gd name="T16" fmla="*/ 659 w 117"/>
                    <a:gd name="T17" fmla="*/ 1101 h 75"/>
                    <a:gd name="T18" fmla="*/ 659 w 117"/>
                    <a:gd name="T19" fmla="*/ 1288 h 75"/>
                    <a:gd name="T20" fmla="*/ 583 w 117"/>
                    <a:gd name="T21" fmla="*/ 1288 h 75"/>
                    <a:gd name="T22" fmla="*/ 583 w 117"/>
                    <a:gd name="T23" fmla="*/ 1421 h 75"/>
                    <a:gd name="T24" fmla="*/ 754 w 117"/>
                    <a:gd name="T25" fmla="*/ 1421 h 75"/>
                    <a:gd name="T26" fmla="*/ 754 w 117"/>
                    <a:gd name="T27" fmla="*/ 1139 h 75"/>
                    <a:gd name="T28" fmla="*/ 1818 w 117"/>
                    <a:gd name="T29" fmla="*/ 77 h 75"/>
                    <a:gd name="T30" fmla="*/ 1776 w 117"/>
                    <a:gd name="T31" fmla="*/ 0 h 7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17" h="75">
                      <a:moveTo>
                        <a:pt x="7" y="9"/>
                      </a:moveTo>
                      <a:cubicBezTo>
                        <a:pt x="6" y="7"/>
                        <a:pt x="6" y="6"/>
                        <a:pt x="5" y="4"/>
                      </a:cubicBezTo>
                      <a:cubicBezTo>
                        <a:pt x="5" y="3"/>
                        <a:pt x="3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4" y="6"/>
                        <a:pt x="7" y="9"/>
                      </a:cubicBezTo>
                      <a:close/>
                      <a:moveTo>
                        <a:pt x="113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06" y="23"/>
                        <a:pt x="80" y="49"/>
                        <a:pt x="47" y="53"/>
                      </a:cubicBezTo>
                      <a:cubicBezTo>
                        <a:pt x="45" y="53"/>
                        <a:pt x="42" y="58"/>
                        <a:pt x="42" y="58"/>
                      </a:cubicBezTo>
                      <a:cubicBezTo>
                        <a:pt x="42" y="68"/>
                        <a:pt x="42" y="68"/>
                        <a:pt x="42" y="68"/>
                      </a:cubicBezTo>
                      <a:cubicBezTo>
                        <a:pt x="37" y="68"/>
                        <a:pt x="37" y="68"/>
                        <a:pt x="37" y="68"/>
                      </a:cubicBezTo>
                      <a:cubicBezTo>
                        <a:pt x="37" y="75"/>
                        <a:pt x="37" y="75"/>
                        <a:pt x="37" y="75"/>
                      </a:cubicBezTo>
                      <a:cubicBezTo>
                        <a:pt x="48" y="75"/>
                        <a:pt x="48" y="75"/>
                        <a:pt x="48" y="75"/>
                      </a:cubicBezTo>
                      <a:cubicBezTo>
                        <a:pt x="48" y="60"/>
                        <a:pt x="48" y="60"/>
                        <a:pt x="48" y="60"/>
                      </a:cubicBezTo>
                      <a:cubicBezTo>
                        <a:pt x="84" y="58"/>
                        <a:pt x="113" y="29"/>
                        <a:pt x="116" y="4"/>
                      </a:cubicBezTo>
                      <a:cubicBezTo>
                        <a:pt x="117" y="2"/>
                        <a:pt x="117" y="0"/>
                        <a:pt x="113" y="0"/>
                      </a:cubicBezTo>
                      <a:close/>
                    </a:path>
                  </a:pathLst>
                </a:custGeom>
                <a:solidFill>
                  <a:srgbClr val="E380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95" name="Freeform 3203">
                  <a:extLst>
                    <a:ext uri="{FF2B5EF4-FFF2-40B4-BE49-F238E27FC236}">
                      <a16:creationId xmlns:a16="http://schemas.microsoft.com/office/drawing/2014/main" id="{7A636224-73EF-0C27-3A7C-B148954884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3" y="1594"/>
                  <a:ext cx="148" cy="91"/>
                </a:xfrm>
                <a:custGeom>
                  <a:avLst/>
                  <a:gdLst>
                    <a:gd name="T0" fmla="*/ 0 w 59"/>
                    <a:gd name="T1" fmla="*/ 0 h 34"/>
                    <a:gd name="T2" fmla="*/ 931 w 59"/>
                    <a:gd name="T3" fmla="*/ 367 h 34"/>
                    <a:gd name="T4" fmla="*/ 0 w 59"/>
                    <a:gd name="T5" fmla="*/ 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9" h="34">
                      <a:moveTo>
                        <a:pt x="0" y="0"/>
                      </a:moveTo>
                      <a:cubicBezTo>
                        <a:pt x="3" y="7"/>
                        <a:pt x="23" y="29"/>
                        <a:pt x="59" y="19"/>
                      </a:cubicBezTo>
                      <a:cubicBezTo>
                        <a:pt x="49" y="25"/>
                        <a:pt x="15" y="34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596" name="Freeform 3204">
                  <a:extLst>
                    <a:ext uri="{FF2B5EF4-FFF2-40B4-BE49-F238E27FC236}">
                      <a16:creationId xmlns:a16="http://schemas.microsoft.com/office/drawing/2014/main" id="{7F2CCB27-2794-37D3-6E29-9409181CED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0" y="1570"/>
                  <a:ext cx="376" cy="200"/>
                </a:xfrm>
                <a:custGeom>
                  <a:avLst/>
                  <a:gdLst>
                    <a:gd name="T0" fmla="*/ 2299 w 150"/>
                    <a:gd name="T1" fmla="*/ 0 h 75"/>
                    <a:gd name="T2" fmla="*/ 1860 w 150"/>
                    <a:gd name="T3" fmla="*/ 0 h 75"/>
                    <a:gd name="T4" fmla="*/ 1765 w 150"/>
                    <a:gd name="T5" fmla="*/ 77 h 75"/>
                    <a:gd name="T6" fmla="*/ 1181 w 150"/>
                    <a:gd name="T7" fmla="*/ 456 h 75"/>
                    <a:gd name="T8" fmla="*/ 597 w 150"/>
                    <a:gd name="T9" fmla="*/ 77 h 75"/>
                    <a:gd name="T10" fmla="*/ 534 w 150"/>
                    <a:gd name="T11" fmla="*/ 0 h 75"/>
                    <a:gd name="T12" fmla="*/ 83 w 150"/>
                    <a:gd name="T13" fmla="*/ 0 h 75"/>
                    <a:gd name="T14" fmla="*/ 20 w 150"/>
                    <a:gd name="T15" fmla="*/ 93 h 75"/>
                    <a:gd name="T16" fmla="*/ 1100 w 150"/>
                    <a:gd name="T17" fmla="*/ 1139 h 75"/>
                    <a:gd name="T18" fmla="*/ 1100 w 150"/>
                    <a:gd name="T19" fmla="*/ 1421 h 75"/>
                    <a:gd name="T20" fmla="*/ 1276 w 150"/>
                    <a:gd name="T21" fmla="*/ 1421 h 75"/>
                    <a:gd name="T22" fmla="*/ 1276 w 150"/>
                    <a:gd name="T23" fmla="*/ 1139 h 75"/>
                    <a:gd name="T24" fmla="*/ 2344 w 150"/>
                    <a:gd name="T25" fmla="*/ 77 h 75"/>
                    <a:gd name="T26" fmla="*/ 2299 w 150"/>
                    <a:gd name="T27" fmla="*/ 0 h 7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50" h="75">
                      <a:moveTo>
                        <a:pt x="146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4" y="0"/>
                        <a:pt x="113" y="2"/>
                        <a:pt x="112" y="4"/>
                      </a:cubicBezTo>
                      <a:cubicBezTo>
                        <a:pt x="109" y="15"/>
                        <a:pt x="94" y="24"/>
                        <a:pt x="75" y="24"/>
                      </a:cubicBezTo>
                      <a:cubicBezTo>
                        <a:pt x="57" y="24"/>
                        <a:pt x="41" y="15"/>
                        <a:pt x="38" y="4"/>
                      </a:cubicBezTo>
                      <a:cubicBezTo>
                        <a:pt x="38" y="3"/>
                        <a:pt x="36" y="0"/>
                        <a:pt x="34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0"/>
                        <a:pt x="1" y="3"/>
                        <a:pt x="1" y="5"/>
                      </a:cubicBezTo>
                      <a:cubicBezTo>
                        <a:pt x="5" y="29"/>
                        <a:pt x="34" y="58"/>
                        <a:pt x="70" y="60"/>
                      </a:cubicBezTo>
                      <a:cubicBezTo>
                        <a:pt x="70" y="75"/>
                        <a:pt x="70" y="75"/>
                        <a:pt x="70" y="75"/>
                      </a:cubicBezTo>
                      <a:cubicBezTo>
                        <a:pt x="81" y="75"/>
                        <a:pt x="81" y="75"/>
                        <a:pt x="81" y="75"/>
                      </a:cubicBezTo>
                      <a:cubicBezTo>
                        <a:pt x="81" y="60"/>
                        <a:pt x="81" y="60"/>
                        <a:pt x="81" y="60"/>
                      </a:cubicBezTo>
                      <a:cubicBezTo>
                        <a:pt x="117" y="58"/>
                        <a:pt x="146" y="29"/>
                        <a:pt x="149" y="4"/>
                      </a:cubicBezTo>
                      <a:cubicBezTo>
                        <a:pt x="150" y="2"/>
                        <a:pt x="150" y="0"/>
                        <a:pt x="146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597" name="Group 45">
                <a:extLst>
                  <a:ext uri="{FF2B5EF4-FFF2-40B4-BE49-F238E27FC236}">
                    <a16:creationId xmlns:a16="http://schemas.microsoft.com/office/drawing/2014/main" id="{125CA50E-6F47-DE7B-A811-04418171E1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3995318" y="12544751"/>
                <a:ext cx="92075" cy="92075"/>
                <a:chOff x="3376" y="2990"/>
                <a:chExt cx="58" cy="58"/>
              </a:xfrm>
            </p:grpSpPr>
            <p:sp>
              <p:nvSpPr>
                <p:cNvPr id="3598" name="Oval 46">
                  <a:extLst>
                    <a:ext uri="{FF2B5EF4-FFF2-40B4-BE49-F238E27FC236}">
                      <a16:creationId xmlns:a16="http://schemas.microsoft.com/office/drawing/2014/main" id="{3F4A1C20-DF99-DF7D-8FFA-B3EB475F83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76" y="2990"/>
                  <a:ext cx="58" cy="58"/>
                </a:xfrm>
                <a:prstGeom prst="ellipse">
                  <a:avLst/>
                </a:prstGeom>
                <a:solidFill>
                  <a:srgbClr val="EE7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fr-FR" dirty="0"/>
                </a:p>
              </p:txBody>
            </p:sp>
            <p:sp>
              <p:nvSpPr>
                <p:cNvPr id="3599" name="Oval 47">
                  <a:extLst>
                    <a:ext uri="{FF2B5EF4-FFF2-40B4-BE49-F238E27FC236}">
                      <a16:creationId xmlns:a16="http://schemas.microsoft.com/office/drawing/2014/main" id="{9F3DDE5F-6003-FC46-A621-7C5B65B694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76" y="2990"/>
                  <a:ext cx="58" cy="58"/>
                </a:xfrm>
                <a:prstGeom prst="ellipse">
                  <a:avLst/>
                </a:prstGeom>
                <a:noFill/>
                <a:ln w="1588" cap="rnd">
                  <a:solidFill>
                    <a:srgbClr val="433B4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fr-FR" dirty="0"/>
                </a:p>
              </p:txBody>
            </p:sp>
          </p:grpSp>
        </p:grpSp>
        <p:sp>
          <p:nvSpPr>
            <p:cNvPr id="23" name="Lightning Bolt 22">
              <a:extLst>
                <a:ext uri="{FF2B5EF4-FFF2-40B4-BE49-F238E27FC236}">
                  <a16:creationId xmlns:a16="http://schemas.microsoft.com/office/drawing/2014/main" id="{033E5313-5A27-10F7-EC6B-C966A00AF3B6}"/>
                </a:ext>
              </a:extLst>
            </p:cNvPr>
            <p:cNvSpPr/>
            <p:nvPr/>
          </p:nvSpPr>
          <p:spPr>
            <a:xfrm rot="676432">
              <a:off x="14354246" y="9665391"/>
              <a:ext cx="821282" cy="690809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1B5242-2BE7-BD25-578B-BF36EA02F308}"/>
              </a:ext>
            </a:extLst>
          </p:cNvPr>
          <p:cNvGrpSpPr/>
          <p:nvPr/>
        </p:nvGrpSpPr>
        <p:grpSpPr>
          <a:xfrm>
            <a:off x="2296709" y="9661121"/>
            <a:ext cx="5014960" cy="2386475"/>
            <a:chOff x="2882836" y="11829252"/>
            <a:chExt cx="4382364" cy="1918633"/>
          </a:xfrm>
        </p:grpSpPr>
        <p:pic>
          <p:nvPicPr>
            <p:cNvPr id="165" name="Picture 6" descr="cellule_11">
              <a:extLst>
                <a:ext uri="{FF2B5EF4-FFF2-40B4-BE49-F238E27FC236}">
                  <a16:creationId xmlns:a16="http://schemas.microsoft.com/office/drawing/2014/main" id="{8774D885-E9B1-7AC2-6345-3F5BCD2DB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694" y="12173582"/>
              <a:ext cx="1861733" cy="1574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" name="Graphic 163" descr="Muscular arm outline">
              <a:extLst>
                <a:ext uri="{FF2B5EF4-FFF2-40B4-BE49-F238E27FC236}">
                  <a16:creationId xmlns:a16="http://schemas.microsoft.com/office/drawing/2014/main" id="{7CC9F312-9BAC-7255-7A4F-E60F3082E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2882836" y="11829252"/>
              <a:ext cx="1516253" cy="1623707"/>
            </a:xfrm>
            <a:prstGeom prst="rect">
              <a:avLst/>
            </a:prstGeom>
          </p:spPr>
        </p:pic>
        <p:pic>
          <p:nvPicPr>
            <p:cNvPr id="166" name="Graphic 165" descr="Muscular arm outline">
              <a:extLst>
                <a:ext uri="{FF2B5EF4-FFF2-40B4-BE49-F238E27FC236}">
                  <a16:creationId xmlns:a16="http://schemas.microsoft.com/office/drawing/2014/main" id="{B04959D8-1E9C-96B2-B4CE-F999E12ED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72559">
              <a:off x="5748948" y="11857433"/>
              <a:ext cx="1516252" cy="1623707"/>
            </a:xfrm>
            <a:prstGeom prst="rect">
              <a:avLst/>
            </a:prstGeom>
          </p:spPr>
        </p:pic>
        <p:pic>
          <p:nvPicPr>
            <p:cNvPr id="2515" name="Picture 4" descr="C:\Documents and Settings\asdr_cb\Bureau\Commande B6\cliparts\Muscle_contrac2.emf">
              <a:extLst>
                <a:ext uri="{FF2B5EF4-FFF2-40B4-BE49-F238E27FC236}">
                  <a16:creationId xmlns:a16="http://schemas.microsoft.com/office/drawing/2014/main" id="{762D9F1B-E224-18F5-1A0D-592027623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1876" y="13128432"/>
              <a:ext cx="668131" cy="185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" descr="C:\Documents and Settings\asdr_cb\Bureau\Commande B6\cliparts\Muscle_contrac2.emf">
              <a:extLst>
                <a:ext uri="{FF2B5EF4-FFF2-40B4-BE49-F238E27FC236}">
                  <a16:creationId xmlns:a16="http://schemas.microsoft.com/office/drawing/2014/main" id="{F49CC403-3348-0FEA-3EDC-E221FB282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678" y="12634869"/>
              <a:ext cx="976666" cy="27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610" name="Straight Connector 1609">
            <a:extLst>
              <a:ext uri="{FF2B5EF4-FFF2-40B4-BE49-F238E27FC236}">
                <a16:creationId xmlns:a16="http://schemas.microsoft.com/office/drawing/2014/main" id="{0676D2C2-3C63-806A-3D0F-5654EEF068A3}"/>
              </a:ext>
            </a:extLst>
          </p:cNvPr>
          <p:cNvCxnSpPr>
            <a:cxnSpLocks/>
            <a:stCxn id="4966" idx="3"/>
            <a:endCxn id="1625" idx="6"/>
          </p:cNvCxnSpPr>
          <p:nvPr/>
        </p:nvCxnSpPr>
        <p:spPr>
          <a:xfrm flipV="1">
            <a:off x="9694779" y="9654581"/>
            <a:ext cx="1964121" cy="3699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7" name="Straight Connector 1616">
            <a:extLst>
              <a:ext uri="{FF2B5EF4-FFF2-40B4-BE49-F238E27FC236}">
                <a16:creationId xmlns:a16="http://schemas.microsoft.com/office/drawing/2014/main" id="{7EAC73B4-7BB5-4FF6-EF19-876C8CFB036B}"/>
              </a:ext>
            </a:extLst>
          </p:cNvPr>
          <p:cNvCxnSpPr>
            <a:cxnSpLocks/>
            <a:stCxn id="4967" idx="0"/>
            <a:endCxn id="1625" idx="3"/>
          </p:cNvCxnSpPr>
          <p:nvPr/>
        </p:nvCxnSpPr>
        <p:spPr>
          <a:xfrm flipV="1">
            <a:off x="9609858" y="9127718"/>
            <a:ext cx="49905" cy="41995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61" name="Group 4960">
            <a:extLst>
              <a:ext uri="{FF2B5EF4-FFF2-40B4-BE49-F238E27FC236}">
                <a16:creationId xmlns:a16="http://schemas.microsoft.com/office/drawing/2014/main" id="{90068D6D-69FA-1ACB-31A9-E927D8BBA8C9}"/>
              </a:ext>
            </a:extLst>
          </p:cNvPr>
          <p:cNvGrpSpPr/>
          <p:nvPr/>
        </p:nvGrpSpPr>
        <p:grpSpPr>
          <a:xfrm>
            <a:off x="9629882" y="7856662"/>
            <a:ext cx="2257713" cy="2240321"/>
            <a:chOff x="9923382" y="9474516"/>
            <a:chExt cx="2776578" cy="2730043"/>
          </a:xfrm>
        </p:grpSpPr>
        <p:grpSp>
          <p:nvGrpSpPr>
            <p:cNvPr id="1623" name="Group 45">
              <a:extLst>
                <a:ext uri="{FF2B5EF4-FFF2-40B4-BE49-F238E27FC236}">
                  <a16:creationId xmlns:a16="http://schemas.microsoft.com/office/drawing/2014/main" id="{E701065C-3EE8-0477-B0D5-17D5B7C91217}"/>
                </a:ext>
              </a:extLst>
            </p:cNvPr>
            <p:cNvGrpSpPr>
              <a:grpSpLocks/>
            </p:cNvGrpSpPr>
            <p:nvPr/>
          </p:nvGrpSpPr>
          <p:grpSpPr bwMode="auto">
            <a:xfrm rot="2237505">
              <a:off x="9948497" y="9474516"/>
              <a:ext cx="2751463" cy="2730043"/>
              <a:chOff x="3376" y="2990"/>
              <a:chExt cx="58" cy="58"/>
            </a:xfrm>
          </p:grpSpPr>
          <p:sp>
            <p:nvSpPr>
              <p:cNvPr id="1624" name="Oval 46">
                <a:extLst>
                  <a:ext uri="{FF2B5EF4-FFF2-40B4-BE49-F238E27FC236}">
                    <a16:creationId xmlns:a16="http://schemas.microsoft.com/office/drawing/2014/main" id="{D2D7545D-19AD-4FC2-25DA-F22821543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1625" name="Oval 47">
                <a:extLst>
                  <a:ext uri="{FF2B5EF4-FFF2-40B4-BE49-F238E27FC236}">
                    <a16:creationId xmlns:a16="http://schemas.microsoft.com/office/drawing/2014/main" id="{6037341C-C4D7-D226-4377-7AEBFEA44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  <p:sp>
          <p:nvSpPr>
            <p:cNvPr id="1622" name="TextBox 1621">
              <a:extLst>
                <a:ext uri="{FF2B5EF4-FFF2-40B4-BE49-F238E27FC236}">
                  <a16:creationId xmlns:a16="http://schemas.microsoft.com/office/drawing/2014/main" id="{E235164D-1ACD-F23D-BBE7-BF7D79364A43}"/>
                </a:ext>
              </a:extLst>
            </p:cNvPr>
            <p:cNvSpPr txBox="1"/>
            <p:nvPr/>
          </p:nvSpPr>
          <p:spPr>
            <a:xfrm>
              <a:off x="9923382" y="10224395"/>
              <a:ext cx="2697006" cy="1113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>
                    <a:solidFill>
                      <a:schemeClr val="tx1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SPARC</a:t>
              </a:r>
            </a:p>
          </p:txBody>
        </p:sp>
      </p:grpSp>
      <p:grpSp>
        <p:nvGrpSpPr>
          <p:cNvPr id="4965" name="Group 39">
            <a:extLst>
              <a:ext uri="{FF2B5EF4-FFF2-40B4-BE49-F238E27FC236}">
                <a16:creationId xmlns:a16="http://schemas.microsoft.com/office/drawing/2014/main" id="{99536EB7-4D5B-49B0-C39F-779D06B239EA}"/>
              </a:ext>
            </a:extLst>
          </p:cNvPr>
          <p:cNvGrpSpPr>
            <a:grpSpLocks/>
          </p:cNvGrpSpPr>
          <p:nvPr/>
        </p:nvGrpSpPr>
        <p:grpSpPr bwMode="auto">
          <a:xfrm rot="16008561">
            <a:off x="9613496" y="13275745"/>
            <a:ext cx="90137" cy="97565"/>
            <a:chOff x="3376" y="2990"/>
            <a:chExt cx="58" cy="58"/>
          </a:xfrm>
        </p:grpSpPr>
        <p:sp>
          <p:nvSpPr>
            <p:cNvPr id="4966" name="Oval 40">
              <a:extLst>
                <a:ext uri="{FF2B5EF4-FFF2-40B4-BE49-F238E27FC236}">
                  <a16:creationId xmlns:a16="http://schemas.microsoft.com/office/drawing/2014/main" id="{E5C747C3-48EB-C29C-EEDD-A1DD56C60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2990"/>
              <a:ext cx="58" cy="58"/>
            </a:xfrm>
            <a:prstGeom prst="ellipse">
              <a:avLst/>
            </a:prstGeom>
            <a:solidFill>
              <a:srgbClr val="EE7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 dirty="0"/>
            </a:p>
          </p:txBody>
        </p:sp>
        <p:sp>
          <p:nvSpPr>
            <p:cNvPr id="4967" name="Oval 41">
              <a:extLst>
                <a:ext uri="{FF2B5EF4-FFF2-40B4-BE49-F238E27FC236}">
                  <a16:creationId xmlns:a16="http://schemas.microsoft.com/office/drawing/2014/main" id="{E49BE976-BE7E-73BC-223D-F1BE58C01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2990"/>
              <a:ext cx="58" cy="58"/>
            </a:xfrm>
            <a:prstGeom prst="ellipse">
              <a:avLst/>
            </a:prstGeom>
            <a:noFill/>
            <a:ln w="1588" cap="rnd">
              <a:solidFill>
                <a:srgbClr val="433B4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fr-FR" dirty="0"/>
            </a:p>
          </p:txBody>
        </p:sp>
      </p:grpSp>
      <p:grpSp>
        <p:nvGrpSpPr>
          <p:cNvPr id="4973" name="Group 4972">
            <a:extLst>
              <a:ext uri="{FF2B5EF4-FFF2-40B4-BE49-F238E27FC236}">
                <a16:creationId xmlns:a16="http://schemas.microsoft.com/office/drawing/2014/main" id="{A87D331A-509A-03EB-1CAE-9E5055417A9E}"/>
              </a:ext>
            </a:extLst>
          </p:cNvPr>
          <p:cNvGrpSpPr/>
          <p:nvPr/>
        </p:nvGrpSpPr>
        <p:grpSpPr>
          <a:xfrm>
            <a:off x="16103979" y="6760707"/>
            <a:ext cx="3683879" cy="1934624"/>
            <a:chOff x="15732435" y="6046327"/>
            <a:chExt cx="4093199" cy="2149582"/>
          </a:xfrm>
        </p:grpSpPr>
        <p:grpSp>
          <p:nvGrpSpPr>
            <p:cNvPr id="4960" name="Group 4959">
              <a:extLst>
                <a:ext uri="{FF2B5EF4-FFF2-40B4-BE49-F238E27FC236}">
                  <a16:creationId xmlns:a16="http://schemas.microsoft.com/office/drawing/2014/main" id="{256AD468-AF51-4980-848A-B92636BD5891}"/>
                </a:ext>
              </a:extLst>
            </p:cNvPr>
            <p:cNvGrpSpPr/>
            <p:nvPr/>
          </p:nvGrpSpPr>
          <p:grpSpPr>
            <a:xfrm flipH="1">
              <a:off x="15732435" y="6046327"/>
              <a:ext cx="4093199" cy="2149582"/>
              <a:chOff x="22117594" y="6814166"/>
              <a:chExt cx="4091516" cy="2149582"/>
            </a:xfrm>
          </p:grpSpPr>
          <p:grpSp>
            <p:nvGrpSpPr>
              <p:cNvPr id="3604" name="Group 1335">
                <a:extLst>
                  <a:ext uri="{FF2B5EF4-FFF2-40B4-BE49-F238E27FC236}">
                    <a16:creationId xmlns:a16="http://schemas.microsoft.com/office/drawing/2014/main" id="{BCE5FA6B-405A-B7DB-C6E7-181A816FE8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117594" y="6814166"/>
                <a:ext cx="4091516" cy="2149582"/>
                <a:chOff x="260" y="2064"/>
                <a:chExt cx="3446" cy="1435"/>
              </a:xfrm>
            </p:grpSpPr>
            <p:grpSp>
              <p:nvGrpSpPr>
                <p:cNvPr id="3605" name="Group 1336">
                  <a:extLst>
                    <a:ext uri="{FF2B5EF4-FFF2-40B4-BE49-F238E27FC236}">
                      <a16:creationId xmlns:a16="http://schemas.microsoft.com/office/drawing/2014/main" id="{547EC02F-624C-4456-1C98-44A31EB351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" y="2064"/>
                  <a:ext cx="3446" cy="1435"/>
                  <a:chOff x="260" y="2064"/>
                  <a:chExt cx="3446" cy="1435"/>
                </a:xfrm>
              </p:grpSpPr>
              <p:sp>
                <p:nvSpPr>
                  <p:cNvPr id="3889" name="Freeform 1337">
                    <a:extLst>
                      <a:ext uri="{FF2B5EF4-FFF2-40B4-BE49-F238E27FC236}">
                        <a16:creationId xmlns:a16="http://schemas.microsoft.com/office/drawing/2014/main" id="{041D3ABA-D8D0-1FC1-B8A6-E21718F499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0" y="2064"/>
                    <a:ext cx="3446" cy="1435"/>
                  </a:xfrm>
                  <a:custGeom>
                    <a:avLst/>
                    <a:gdLst>
                      <a:gd name="T0" fmla="*/ 5254 w 1378"/>
                      <a:gd name="T1" fmla="*/ 0 h 574"/>
                      <a:gd name="T2" fmla="*/ 5209 w 1378"/>
                      <a:gd name="T3" fmla="*/ 4000 h 574"/>
                      <a:gd name="T4" fmla="*/ 5379 w 1378"/>
                      <a:gd name="T5" fmla="*/ 4220 h 574"/>
                      <a:gd name="T6" fmla="*/ 9618 w 1378"/>
                      <a:gd name="T7" fmla="*/ 5158 h 574"/>
                      <a:gd name="T8" fmla="*/ 14089 w 1378"/>
                      <a:gd name="T9" fmla="*/ 6208 h 574"/>
                      <a:gd name="T10" fmla="*/ 15765 w 1378"/>
                      <a:gd name="T11" fmla="*/ 6000 h 574"/>
                      <a:gd name="T12" fmla="*/ 16185 w 1378"/>
                      <a:gd name="T13" fmla="*/ 5783 h 574"/>
                      <a:gd name="T14" fmla="*/ 17235 w 1378"/>
                      <a:gd name="T15" fmla="*/ 5520 h 574"/>
                      <a:gd name="T16" fmla="*/ 18030 w 1378"/>
                      <a:gd name="T17" fmla="*/ 5488 h 574"/>
                      <a:gd name="T18" fmla="*/ 19331 w 1378"/>
                      <a:gd name="T19" fmla="*/ 5333 h 574"/>
                      <a:gd name="T20" fmla="*/ 20111 w 1378"/>
                      <a:gd name="T21" fmla="*/ 5550 h 574"/>
                      <a:gd name="T22" fmla="*/ 19031 w 1378"/>
                      <a:gd name="T23" fmla="*/ 6250 h 574"/>
                      <a:gd name="T24" fmla="*/ 18268 w 1378"/>
                      <a:gd name="T25" fmla="*/ 6395 h 574"/>
                      <a:gd name="T26" fmla="*/ 17893 w 1378"/>
                      <a:gd name="T27" fmla="*/ 6438 h 574"/>
                      <a:gd name="T28" fmla="*/ 18343 w 1378"/>
                      <a:gd name="T29" fmla="*/ 6688 h 574"/>
                      <a:gd name="T30" fmla="*/ 19281 w 1378"/>
                      <a:gd name="T31" fmla="*/ 6925 h 574"/>
                      <a:gd name="T32" fmla="*/ 19768 w 1378"/>
                      <a:gd name="T33" fmla="*/ 6895 h 574"/>
                      <a:gd name="T34" fmla="*/ 19906 w 1378"/>
                      <a:gd name="T35" fmla="*/ 6408 h 574"/>
                      <a:gd name="T36" fmla="*/ 20311 w 1378"/>
                      <a:gd name="T37" fmla="*/ 6220 h 574"/>
                      <a:gd name="T38" fmla="*/ 20393 w 1378"/>
                      <a:gd name="T39" fmla="*/ 6613 h 574"/>
                      <a:gd name="T40" fmla="*/ 20844 w 1378"/>
                      <a:gd name="T41" fmla="*/ 5958 h 574"/>
                      <a:gd name="T42" fmla="*/ 21094 w 1378"/>
                      <a:gd name="T43" fmla="*/ 6238 h 574"/>
                      <a:gd name="T44" fmla="*/ 21436 w 1378"/>
                      <a:gd name="T45" fmla="*/ 6208 h 574"/>
                      <a:gd name="T46" fmla="*/ 21331 w 1378"/>
                      <a:gd name="T47" fmla="*/ 6720 h 574"/>
                      <a:gd name="T48" fmla="*/ 20999 w 1378"/>
                      <a:gd name="T49" fmla="*/ 7175 h 574"/>
                      <a:gd name="T50" fmla="*/ 20581 w 1378"/>
                      <a:gd name="T51" fmla="*/ 7625 h 574"/>
                      <a:gd name="T52" fmla="*/ 20281 w 1378"/>
                      <a:gd name="T53" fmla="*/ 8113 h 574"/>
                      <a:gd name="T54" fmla="*/ 19936 w 1378"/>
                      <a:gd name="T55" fmla="*/ 8283 h 574"/>
                      <a:gd name="T56" fmla="*/ 19748 w 1378"/>
                      <a:gd name="T57" fmla="*/ 8375 h 574"/>
                      <a:gd name="T58" fmla="*/ 19143 w 1378"/>
                      <a:gd name="T59" fmla="*/ 8675 h 574"/>
                      <a:gd name="T60" fmla="*/ 18873 w 1378"/>
                      <a:gd name="T61" fmla="*/ 8845 h 574"/>
                      <a:gd name="T62" fmla="*/ 18093 w 1378"/>
                      <a:gd name="T63" fmla="*/ 8958 h 574"/>
                      <a:gd name="T64" fmla="*/ 16872 w 1378"/>
                      <a:gd name="T65" fmla="*/ 8875 h 574"/>
                      <a:gd name="T66" fmla="*/ 15089 w 1378"/>
                      <a:gd name="T67" fmla="*/ 8408 h 574"/>
                      <a:gd name="T68" fmla="*/ 13359 w 1378"/>
                      <a:gd name="T69" fmla="*/ 8488 h 574"/>
                      <a:gd name="T70" fmla="*/ 8492 w 1378"/>
                      <a:gd name="T71" fmla="*/ 8595 h 574"/>
                      <a:gd name="T72" fmla="*/ 3989 w 1378"/>
                      <a:gd name="T73" fmla="*/ 8408 h 574"/>
                      <a:gd name="T74" fmla="*/ 2521 w 1378"/>
                      <a:gd name="T75" fmla="*/ 8375 h 574"/>
                      <a:gd name="T76" fmla="*/ 1395 w 1378"/>
                      <a:gd name="T77" fmla="*/ 7313 h 574"/>
                      <a:gd name="T78" fmla="*/ 895 w 1378"/>
                      <a:gd name="T79" fmla="*/ 5908 h 574"/>
                      <a:gd name="T80" fmla="*/ 300 w 1378"/>
                      <a:gd name="T81" fmla="*/ 0 h 57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378" h="574">
                        <a:moveTo>
                          <a:pt x="336" y="0"/>
                        </a:moveTo>
                        <a:cubicBezTo>
                          <a:pt x="354" y="109"/>
                          <a:pt x="317" y="228"/>
                          <a:pt x="333" y="256"/>
                        </a:cubicBezTo>
                        <a:cubicBezTo>
                          <a:pt x="336" y="262"/>
                          <a:pt x="340" y="266"/>
                          <a:pt x="344" y="270"/>
                        </a:cubicBezTo>
                        <a:cubicBezTo>
                          <a:pt x="375" y="290"/>
                          <a:pt x="497" y="296"/>
                          <a:pt x="615" y="330"/>
                        </a:cubicBezTo>
                        <a:cubicBezTo>
                          <a:pt x="712" y="355"/>
                          <a:pt x="837" y="387"/>
                          <a:pt x="901" y="397"/>
                        </a:cubicBezTo>
                        <a:cubicBezTo>
                          <a:pt x="934" y="400"/>
                          <a:pt x="972" y="396"/>
                          <a:pt x="1008" y="384"/>
                        </a:cubicBezTo>
                        <a:cubicBezTo>
                          <a:pt x="1015" y="379"/>
                          <a:pt x="1024" y="374"/>
                          <a:pt x="1035" y="370"/>
                        </a:cubicBezTo>
                        <a:cubicBezTo>
                          <a:pt x="1045" y="366"/>
                          <a:pt x="1092" y="354"/>
                          <a:pt x="1102" y="353"/>
                        </a:cubicBezTo>
                        <a:cubicBezTo>
                          <a:pt x="1112" y="353"/>
                          <a:pt x="1143" y="349"/>
                          <a:pt x="1153" y="351"/>
                        </a:cubicBezTo>
                        <a:cubicBezTo>
                          <a:pt x="1164" y="354"/>
                          <a:pt x="1226" y="340"/>
                          <a:pt x="1236" y="341"/>
                        </a:cubicBezTo>
                        <a:cubicBezTo>
                          <a:pt x="1246" y="342"/>
                          <a:pt x="1288" y="331"/>
                          <a:pt x="1286" y="355"/>
                        </a:cubicBezTo>
                        <a:cubicBezTo>
                          <a:pt x="1283" y="394"/>
                          <a:pt x="1235" y="398"/>
                          <a:pt x="1217" y="400"/>
                        </a:cubicBezTo>
                        <a:cubicBezTo>
                          <a:pt x="1202" y="402"/>
                          <a:pt x="1181" y="408"/>
                          <a:pt x="1168" y="409"/>
                        </a:cubicBezTo>
                        <a:cubicBezTo>
                          <a:pt x="1164" y="409"/>
                          <a:pt x="1144" y="410"/>
                          <a:pt x="1144" y="412"/>
                        </a:cubicBezTo>
                        <a:cubicBezTo>
                          <a:pt x="1153" y="417"/>
                          <a:pt x="1167" y="427"/>
                          <a:pt x="1173" y="428"/>
                        </a:cubicBezTo>
                        <a:cubicBezTo>
                          <a:pt x="1179" y="428"/>
                          <a:pt x="1219" y="436"/>
                          <a:pt x="1233" y="443"/>
                        </a:cubicBezTo>
                        <a:cubicBezTo>
                          <a:pt x="1233" y="443"/>
                          <a:pt x="1254" y="442"/>
                          <a:pt x="1264" y="441"/>
                        </a:cubicBezTo>
                        <a:cubicBezTo>
                          <a:pt x="1264" y="441"/>
                          <a:pt x="1268" y="420"/>
                          <a:pt x="1273" y="410"/>
                        </a:cubicBezTo>
                        <a:cubicBezTo>
                          <a:pt x="1277" y="401"/>
                          <a:pt x="1294" y="392"/>
                          <a:pt x="1299" y="398"/>
                        </a:cubicBezTo>
                        <a:cubicBezTo>
                          <a:pt x="1304" y="403"/>
                          <a:pt x="1303" y="414"/>
                          <a:pt x="1304" y="423"/>
                        </a:cubicBezTo>
                        <a:cubicBezTo>
                          <a:pt x="1311" y="391"/>
                          <a:pt x="1320" y="383"/>
                          <a:pt x="1333" y="381"/>
                        </a:cubicBezTo>
                        <a:cubicBezTo>
                          <a:pt x="1348" y="378"/>
                          <a:pt x="1349" y="395"/>
                          <a:pt x="1349" y="399"/>
                        </a:cubicBezTo>
                        <a:cubicBezTo>
                          <a:pt x="1360" y="393"/>
                          <a:pt x="1366" y="393"/>
                          <a:pt x="1371" y="397"/>
                        </a:cubicBezTo>
                        <a:cubicBezTo>
                          <a:pt x="1378" y="402"/>
                          <a:pt x="1371" y="423"/>
                          <a:pt x="1364" y="430"/>
                        </a:cubicBezTo>
                        <a:cubicBezTo>
                          <a:pt x="1356" y="438"/>
                          <a:pt x="1352" y="452"/>
                          <a:pt x="1343" y="459"/>
                        </a:cubicBezTo>
                        <a:cubicBezTo>
                          <a:pt x="1337" y="464"/>
                          <a:pt x="1316" y="488"/>
                          <a:pt x="1316" y="488"/>
                        </a:cubicBezTo>
                        <a:cubicBezTo>
                          <a:pt x="1316" y="488"/>
                          <a:pt x="1307" y="512"/>
                          <a:pt x="1297" y="519"/>
                        </a:cubicBezTo>
                        <a:cubicBezTo>
                          <a:pt x="1286" y="526"/>
                          <a:pt x="1275" y="530"/>
                          <a:pt x="1275" y="530"/>
                        </a:cubicBezTo>
                        <a:cubicBezTo>
                          <a:pt x="1275" y="530"/>
                          <a:pt x="1269" y="534"/>
                          <a:pt x="1263" y="536"/>
                        </a:cubicBezTo>
                        <a:cubicBezTo>
                          <a:pt x="1256" y="539"/>
                          <a:pt x="1224" y="555"/>
                          <a:pt x="1224" y="555"/>
                        </a:cubicBezTo>
                        <a:cubicBezTo>
                          <a:pt x="1224" y="555"/>
                          <a:pt x="1215" y="565"/>
                          <a:pt x="1207" y="566"/>
                        </a:cubicBezTo>
                        <a:cubicBezTo>
                          <a:pt x="1199" y="567"/>
                          <a:pt x="1176" y="572"/>
                          <a:pt x="1157" y="573"/>
                        </a:cubicBezTo>
                        <a:cubicBezTo>
                          <a:pt x="1138" y="574"/>
                          <a:pt x="1104" y="572"/>
                          <a:pt x="1079" y="568"/>
                        </a:cubicBezTo>
                        <a:cubicBezTo>
                          <a:pt x="1056" y="565"/>
                          <a:pt x="1004" y="543"/>
                          <a:pt x="965" y="538"/>
                        </a:cubicBezTo>
                        <a:cubicBezTo>
                          <a:pt x="954" y="539"/>
                          <a:pt x="887" y="543"/>
                          <a:pt x="854" y="543"/>
                        </a:cubicBezTo>
                        <a:cubicBezTo>
                          <a:pt x="821" y="542"/>
                          <a:pt x="655" y="548"/>
                          <a:pt x="543" y="550"/>
                        </a:cubicBezTo>
                        <a:cubicBezTo>
                          <a:pt x="431" y="553"/>
                          <a:pt x="277" y="540"/>
                          <a:pt x="255" y="538"/>
                        </a:cubicBezTo>
                        <a:cubicBezTo>
                          <a:pt x="233" y="535"/>
                          <a:pt x="184" y="541"/>
                          <a:pt x="161" y="536"/>
                        </a:cubicBezTo>
                        <a:cubicBezTo>
                          <a:pt x="138" y="530"/>
                          <a:pt x="96" y="525"/>
                          <a:pt x="89" y="468"/>
                        </a:cubicBezTo>
                        <a:cubicBezTo>
                          <a:pt x="87" y="456"/>
                          <a:pt x="68" y="433"/>
                          <a:pt x="57" y="378"/>
                        </a:cubicBezTo>
                        <a:cubicBezTo>
                          <a:pt x="34" y="267"/>
                          <a:pt x="0" y="102"/>
                          <a:pt x="19" y="0"/>
                        </a:cubicBezTo>
                      </a:path>
                    </a:pathLst>
                  </a:custGeom>
                  <a:solidFill>
                    <a:srgbClr val="FCE4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90" name="Freeform 1338">
                    <a:extLst>
                      <a:ext uri="{FF2B5EF4-FFF2-40B4-BE49-F238E27FC236}">
                        <a16:creationId xmlns:a16="http://schemas.microsoft.com/office/drawing/2014/main" id="{E82D97EC-30D6-CD67-1BF6-032D1C3803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6" y="3344"/>
                    <a:ext cx="270" cy="60"/>
                  </a:xfrm>
                  <a:custGeom>
                    <a:avLst/>
                    <a:gdLst>
                      <a:gd name="T0" fmla="*/ 50 w 108"/>
                      <a:gd name="T1" fmla="*/ 20 h 24"/>
                      <a:gd name="T2" fmla="*/ 845 w 108"/>
                      <a:gd name="T3" fmla="*/ 313 h 24"/>
                      <a:gd name="T4" fmla="*/ 1688 w 108"/>
                      <a:gd name="T5" fmla="*/ 375 h 24"/>
                      <a:gd name="T6" fmla="*/ 20 w 108"/>
                      <a:gd name="T7" fmla="*/ 0 h 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08" h="24">
                        <a:moveTo>
                          <a:pt x="3" y="1"/>
                        </a:moveTo>
                        <a:cubicBezTo>
                          <a:pt x="14" y="18"/>
                          <a:pt x="37" y="20"/>
                          <a:pt x="54" y="20"/>
                        </a:cubicBezTo>
                        <a:cubicBezTo>
                          <a:pt x="72" y="20"/>
                          <a:pt x="90" y="22"/>
                          <a:pt x="108" y="24"/>
                        </a:cubicBezTo>
                        <a:cubicBezTo>
                          <a:pt x="94" y="10"/>
                          <a:pt x="0" y="15"/>
                          <a:pt x="1" y="0"/>
                        </a:cubicBezTo>
                      </a:path>
                    </a:pathLst>
                  </a:custGeom>
                  <a:solidFill>
                    <a:srgbClr val="FEE8C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91" name="Freeform 1339">
                    <a:extLst>
                      <a:ext uri="{FF2B5EF4-FFF2-40B4-BE49-F238E27FC236}">
                        <a16:creationId xmlns:a16="http://schemas.microsoft.com/office/drawing/2014/main" id="{0A0BD38A-D8EA-5168-B8F7-A56568635C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6" y="3379"/>
                    <a:ext cx="1715" cy="48"/>
                  </a:xfrm>
                  <a:custGeom>
                    <a:avLst/>
                    <a:gdLst>
                      <a:gd name="T0" fmla="*/ 0 w 686"/>
                      <a:gd name="T1" fmla="*/ 147 h 19"/>
                      <a:gd name="T2" fmla="*/ 5458 w 686"/>
                      <a:gd name="T3" fmla="*/ 288 h 19"/>
                      <a:gd name="T4" fmla="*/ 10720 w 686"/>
                      <a:gd name="T5" fmla="*/ 114 h 19"/>
                      <a:gd name="T6" fmla="*/ 5800 w 686"/>
                      <a:gd name="T7" fmla="*/ 96 h 19"/>
                      <a:gd name="T8" fmla="*/ 0 w 686"/>
                      <a:gd name="T9" fmla="*/ 147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86" h="19">
                        <a:moveTo>
                          <a:pt x="0" y="9"/>
                        </a:moveTo>
                        <a:cubicBezTo>
                          <a:pt x="45" y="15"/>
                          <a:pt x="274" y="19"/>
                          <a:pt x="349" y="18"/>
                        </a:cubicBezTo>
                        <a:cubicBezTo>
                          <a:pt x="425" y="18"/>
                          <a:pt x="629" y="1"/>
                          <a:pt x="686" y="7"/>
                        </a:cubicBezTo>
                        <a:cubicBezTo>
                          <a:pt x="653" y="0"/>
                          <a:pt x="422" y="7"/>
                          <a:pt x="371" y="6"/>
                        </a:cubicBezTo>
                        <a:cubicBezTo>
                          <a:pt x="319" y="4"/>
                          <a:pt x="35" y="9"/>
                          <a:pt x="0" y="9"/>
                        </a:cubicBezTo>
                      </a:path>
                    </a:pathLst>
                  </a:custGeom>
                  <a:solidFill>
                    <a:srgbClr val="F0D1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92" name="Freeform 1340">
                    <a:extLst>
                      <a:ext uri="{FF2B5EF4-FFF2-40B4-BE49-F238E27FC236}">
                        <a16:creationId xmlns:a16="http://schemas.microsoft.com/office/drawing/2014/main" id="{29EECA1A-4034-3B99-A19E-9612D06D1C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36" y="3014"/>
                    <a:ext cx="330" cy="95"/>
                  </a:xfrm>
                  <a:custGeom>
                    <a:avLst/>
                    <a:gdLst>
                      <a:gd name="T0" fmla="*/ 0 w 132"/>
                      <a:gd name="T1" fmla="*/ 563 h 38"/>
                      <a:gd name="T2" fmla="*/ 470 w 132"/>
                      <a:gd name="T3" fmla="*/ 438 h 38"/>
                      <a:gd name="T4" fmla="*/ 783 w 132"/>
                      <a:gd name="T5" fmla="*/ 395 h 38"/>
                      <a:gd name="T6" fmla="*/ 2063 w 132"/>
                      <a:gd name="T7" fmla="*/ 158 h 38"/>
                      <a:gd name="T8" fmla="*/ 1613 w 132"/>
                      <a:gd name="T9" fmla="*/ 63 h 38"/>
                      <a:gd name="T10" fmla="*/ 1395 w 132"/>
                      <a:gd name="T11" fmla="*/ 220 h 38"/>
                      <a:gd name="T12" fmla="*/ 1050 w 132"/>
                      <a:gd name="T13" fmla="*/ 0 h 38"/>
                      <a:gd name="T14" fmla="*/ 800 w 132"/>
                      <a:gd name="T15" fmla="*/ 250 h 38"/>
                      <a:gd name="T16" fmla="*/ 395 w 132"/>
                      <a:gd name="T17" fmla="*/ 333 h 38"/>
                      <a:gd name="T18" fmla="*/ 0 w 132"/>
                      <a:gd name="T19" fmla="*/ 52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32" h="38">
                        <a:moveTo>
                          <a:pt x="0" y="36"/>
                        </a:moveTo>
                        <a:cubicBezTo>
                          <a:pt x="13" y="38"/>
                          <a:pt x="29" y="28"/>
                          <a:pt x="30" y="28"/>
                        </a:cubicBezTo>
                        <a:cubicBezTo>
                          <a:pt x="37" y="29"/>
                          <a:pt x="43" y="25"/>
                          <a:pt x="50" y="25"/>
                        </a:cubicBezTo>
                        <a:cubicBezTo>
                          <a:pt x="65" y="24"/>
                          <a:pt x="112" y="17"/>
                          <a:pt x="132" y="10"/>
                        </a:cubicBezTo>
                        <a:cubicBezTo>
                          <a:pt x="127" y="9"/>
                          <a:pt x="101" y="11"/>
                          <a:pt x="103" y="4"/>
                        </a:cubicBezTo>
                        <a:cubicBezTo>
                          <a:pt x="99" y="11"/>
                          <a:pt x="98" y="14"/>
                          <a:pt x="89" y="14"/>
                        </a:cubicBezTo>
                        <a:cubicBezTo>
                          <a:pt x="79" y="14"/>
                          <a:pt x="72" y="9"/>
                          <a:pt x="67" y="0"/>
                        </a:cubicBezTo>
                        <a:cubicBezTo>
                          <a:pt x="63" y="9"/>
                          <a:pt x="61" y="13"/>
                          <a:pt x="51" y="16"/>
                        </a:cubicBezTo>
                        <a:cubicBezTo>
                          <a:pt x="47" y="17"/>
                          <a:pt x="32" y="24"/>
                          <a:pt x="25" y="21"/>
                        </a:cubicBezTo>
                        <a:cubicBezTo>
                          <a:pt x="20" y="29"/>
                          <a:pt x="5" y="36"/>
                          <a:pt x="0" y="33"/>
                        </a:cubicBezTo>
                      </a:path>
                    </a:pathLst>
                  </a:custGeom>
                  <a:solidFill>
                    <a:srgbClr val="F0D1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93" name="Freeform 1341">
                    <a:extLst>
                      <a:ext uri="{FF2B5EF4-FFF2-40B4-BE49-F238E27FC236}">
                        <a16:creationId xmlns:a16="http://schemas.microsoft.com/office/drawing/2014/main" id="{4E1D893E-9605-30AF-A52D-FBAE927AE3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8" y="3007"/>
                    <a:ext cx="130" cy="50"/>
                  </a:xfrm>
                  <a:custGeom>
                    <a:avLst/>
                    <a:gdLst>
                      <a:gd name="T0" fmla="*/ 0 w 52"/>
                      <a:gd name="T1" fmla="*/ 313 h 20"/>
                      <a:gd name="T2" fmla="*/ 813 w 52"/>
                      <a:gd name="T3" fmla="*/ 33 h 20"/>
                      <a:gd name="T4" fmla="*/ 500 w 52"/>
                      <a:gd name="T5" fmla="*/ 0 h 20"/>
                      <a:gd name="T6" fmla="*/ 188 w 52"/>
                      <a:gd name="T7" fmla="*/ 238 h 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2" h="20">
                        <a:moveTo>
                          <a:pt x="0" y="20"/>
                        </a:moveTo>
                        <a:cubicBezTo>
                          <a:pt x="9" y="19"/>
                          <a:pt x="51" y="15"/>
                          <a:pt x="52" y="2"/>
                        </a:cubicBezTo>
                        <a:cubicBezTo>
                          <a:pt x="47" y="1"/>
                          <a:pt x="37" y="4"/>
                          <a:pt x="32" y="0"/>
                        </a:cubicBezTo>
                        <a:cubicBezTo>
                          <a:pt x="40" y="11"/>
                          <a:pt x="19" y="15"/>
                          <a:pt x="12" y="15"/>
                        </a:cubicBezTo>
                      </a:path>
                    </a:pathLst>
                  </a:custGeom>
                  <a:solidFill>
                    <a:srgbClr val="F0D1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94" name="Freeform 1342">
                    <a:extLst>
                      <a:ext uri="{FF2B5EF4-FFF2-40B4-BE49-F238E27FC236}">
                        <a16:creationId xmlns:a16="http://schemas.microsoft.com/office/drawing/2014/main" id="{66E7A66B-F958-7D3C-AABB-224BE52734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43" y="3272"/>
                    <a:ext cx="248" cy="47"/>
                  </a:xfrm>
                  <a:custGeom>
                    <a:avLst/>
                    <a:gdLst>
                      <a:gd name="T0" fmla="*/ 0 w 99"/>
                      <a:gd name="T1" fmla="*/ 287 h 19"/>
                      <a:gd name="T2" fmla="*/ 897 w 99"/>
                      <a:gd name="T3" fmla="*/ 275 h 19"/>
                      <a:gd name="T4" fmla="*/ 1318 w 99"/>
                      <a:gd name="T5" fmla="*/ 245 h 19"/>
                      <a:gd name="T6" fmla="*/ 1526 w 99"/>
                      <a:gd name="T7" fmla="*/ 215 h 19"/>
                      <a:gd name="T8" fmla="*/ 1493 w 99"/>
                      <a:gd name="T9" fmla="*/ 0 h 19"/>
                      <a:gd name="T10" fmla="*/ 992 w 99"/>
                      <a:gd name="T11" fmla="*/ 134 h 19"/>
                      <a:gd name="T12" fmla="*/ 646 w 99"/>
                      <a:gd name="T13" fmla="*/ 195 h 19"/>
                      <a:gd name="T14" fmla="*/ 271 w 99"/>
                      <a:gd name="T15" fmla="*/ 228 h 1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99" h="19">
                        <a:moveTo>
                          <a:pt x="0" y="19"/>
                        </a:moveTo>
                        <a:cubicBezTo>
                          <a:pt x="17" y="13"/>
                          <a:pt x="39" y="19"/>
                          <a:pt x="57" y="18"/>
                        </a:cubicBezTo>
                        <a:cubicBezTo>
                          <a:pt x="66" y="17"/>
                          <a:pt x="75" y="17"/>
                          <a:pt x="84" y="16"/>
                        </a:cubicBezTo>
                        <a:cubicBezTo>
                          <a:pt x="87" y="16"/>
                          <a:pt x="94" y="17"/>
                          <a:pt x="97" y="14"/>
                        </a:cubicBezTo>
                        <a:cubicBezTo>
                          <a:pt x="99" y="11"/>
                          <a:pt x="95" y="4"/>
                          <a:pt x="95" y="0"/>
                        </a:cubicBezTo>
                        <a:cubicBezTo>
                          <a:pt x="91" y="14"/>
                          <a:pt x="74" y="9"/>
                          <a:pt x="63" y="9"/>
                        </a:cubicBezTo>
                        <a:cubicBezTo>
                          <a:pt x="54" y="9"/>
                          <a:pt x="49" y="12"/>
                          <a:pt x="41" y="13"/>
                        </a:cubicBezTo>
                        <a:cubicBezTo>
                          <a:pt x="33" y="15"/>
                          <a:pt x="25" y="12"/>
                          <a:pt x="17" y="15"/>
                        </a:cubicBezTo>
                      </a:path>
                    </a:pathLst>
                  </a:custGeom>
                  <a:solidFill>
                    <a:srgbClr val="F0D1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95" name="Freeform 1343">
                    <a:extLst>
                      <a:ext uri="{FF2B5EF4-FFF2-40B4-BE49-F238E27FC236}">
                        <a16:creationId xmlns:a16="http://schemas.microsoft.com/office/drawing/2014/main" id="{78B3A7AF-BF16-E520-116A-82090A9543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46" y="3102"/>
                    <a:ext cx="120" cy="170"/>
                  </a:xfrm>
                  <a:custGeom>
                    <a:avLst/>
                    <a:gdLst>
                      <a:gd name="T0" fmla="*/ 20 w 48"/>
                      <a:gd name="T1" fmla="*/ 1033 h 68"/>
                      <a:gd name="T2" fmla="*/ 738 w 48"/>
                      <a:gd name="T3" fmla="*/ 0 h 68"/>
                      <a:gd name="T4" fmla="*/ 345 w 48"/>
                      <a:gd name="T5" fmla="*/ 520 h 68"/>
                      <a:gd name="T6" fmla="*/ 208 w 48"/>
                      <a:gd name="T7" fmla="*/ 750 h 68"/>
                      <a:gd name="T8" fmla="*/ 0 w 48"/>
                      <a:gd name="T9" fmla="*/ 1063 h 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8" h="68">
                        <a:moveTo>
                          <a:pt x="1" y="66"/>
                        </a:moveTo>
                        <a:cubicBezTo>
                          <a:pt x="20" y="51"/>
                          <a:pt x="48" y="27"/>
                          <a:pt x="47" y="0"/>
                        </a:cubicBezTo>
                        <a:cubicBezTo>
                          <a:pt x="41" y="15"/>
                          <a:pt x="34" y="23"/>
                          <a:pt x="22" y="33"/>
                        </a:cubicBezTo>
                        <a:cubicBezTo>
                          <a:pt x="16" y="39"/>
                          <a:pt x="16" y="40"/>
                          <a:pt x="13" y="48"/>
                        </a:cubicBezTo>
                        <a:cubicBezTo>
                          <a:pt x="10" y="55"/>
                          <a:pt x="4" y="61"/>
                          <a:pt x="0" y="68"/>
                        </a:cubicBezTo>
                      </a:path>
                    </a:pathLst>
                  </a:custGeom>
                  <a:solidFill>
                    <a:srgbClr val="F0D1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96" name="Freeform 1344">
                    <a:extLst>
                      <a:ext uri="{FF2B5EF4-FFF2-40B4-BE49-F238E27FC236}">
                        <a16:creationId xmlns:a16="http://schemas.microsoft.com/office/drawing/2014/main" id="{8A2B3592-0C53-9FC5-4827-F4230A1EC2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61" y="3022"/>
                    <a:ext cx="70" cy="97"/>
                  </a:xfrm>
                  <a:custGeom>
                    <a:avLst/>
                    <a:gdLst>
                      <a:gd name="T0" fmla="*/ 95 w 28"/>
                      <a:gd name="T1" fmla="*/ 62 h 39"/>
                      <a:gd name="T2" fmla="*/ 313 w 28"/>
                      <a:gd name="T3" fmla="*/ 279 h 39"/>
                      <a:gd name="T4" fmla="*/ 0 w 28"/>
                      <a:gd name="T5" fmla="*/ 599 h 39"/>
                      <a:gd name="T6" fmla="*/ 145 w 28"/>
                      <a:gd name="T7" fmla="*/ 75 h 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" h="39">
                        <a:moveTo>
                          <a:pt x="6" y="4"/>
                        </a:moveTo>
                        <a:cubicBezTo>
                          <a:pt x="17" y="0"/>
                          <a:pt x="28" y="6"/>
                          <a:pt x="20" y="18"/>
                        </a:cubicBezTo>
                        <a:cubicBezTo>
                          <a:pt x="15" y="26"/>
                          <a:pt x="5" y="30"/>
                          <a:pt x="0" y="39"/>
                        </a:cubicBezTo>
                        <a:cubicBezTo>
                          <a:pt x="0" y="30"/>
                          <a:pt x="27" y="10"/>
                          <a:pt x="9" y="5"/>
                        </a:cubicBezTo>
                      </a:path>
                    </a:pathLst>
                  </a:custGeom>
                  <a:solidFill>
                    <a:srgbClr val="F0D1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97" name="Freeform 1345">
                    <a:extLst>
                      <a:ext uri="{FF2B5EF4-FFF2-40B4-BE49-F238E27FC236}">
                        <a16:creationId xmlns:a16="http://schemas.microsoft.com/office/drawing/2014/main" id="{08A6F8D8-A1ED-F2FD-8F20-1100DE638F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56" y="3059"/>
                    <a:ext cx="55" cy="123"/>
                  </a:xfrm>
                  <a:custGeom>
                    <a:avLst/>
                    <a:gdLst>
                      <a:gd name="T0" fmla="*/ 63 w 22"/>
                      <a:gd name="T1" fmla="*/ 126 h 49"/>
                      <a:gd name="T2" fmla="*/ 300 w 22"/>
                      <a:gd name="T3" fmla="*/ 95 h 49"/>
                      <a:gd name="T4" fmla="*/ 313 w 22"/>
                      <a:gd name="T5" fmla="*/ 379 h 49"/>
                      <a:gd name="T6" fmla="*/ 250 w 22"/>
                      <a:gd name="T7" fmla="*/ 680 h 49"/>
                      <a:gd name="T8" fmla="*/ 0 w 22"/>
                      <a:gd name="T9" fmla="*/ 680 h 49"/>
                      <a:gd name="T10" fmla="*/ 83 w 22"/>
                      <a:gd name="T11" fmla="*/ 126 h 4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2" h="49">
                        <a:moveTo>
                          <a:pt x="4" y="8"/>
                        </a:moveTo>
                        <a:cubicBezTo>
                          <a:pt x="9" y="5"/>
                          <a:pt x="14" y="0"/>
                          <a:pt x="19" y="6"/>
                        </a:cubicBezTo>
                        <a:cubicBezTo>
                          <a:pt x="21" y="9"/>
                          <a:pt x="20" y="21"/>
                          <a:pt x="20" y="24"/>
                        </a:cubicBezTo>
                        <a:cubicBezTo>
                          <a:pt x="20" y="28"/>
                          <a:pt x="19" y="40"/>
                          <a:pt x="16" y="43"/>
                        </a:cubicBezTo>
                        <a:cubicBezTo>
                          <a:pt x="11" y="49"/>
                          <a:pt x="6" y="44"/>
                          <a:pt x="0" y="43"/>
                        </a:cubicBezTo>
                        <a:cubicBezTo>
                          <a:pt x="13" y="40"/>
                          <a:pt x="22" y="8"/>
                          <a:pt x="5" y="8"/>
                        </a:cubicBezTo>
                      </a:path>
                    </a:pathLst>
                  </a:custGeom>
                  <a:solidFill>
                    <a:srgbClr val="F0D1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98" name="Freeform 1346">
                    <a:extLst>
                      <a:ext uri="{FF2B5EF4-FFF2-40B4-BE49-F238E27FC236}">
                        <a16:creationId xmlns:a16="http://schemas.microsoft.com/office/drawing/2014/main" id="{7C87ECC1-C3B6-F10A-4552-F00C996AA9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6" y="3307"/>
                    <a:ext cx="252" cy="102"/>
                  </a:xfrm>
                  <a:custGeom>
                    <a:avLst/>
                    <a:gdLst>
                      <a:gd name="T0" fmla="*/ 0 w 101"/>
                      <a:gd name="T1" fmla="*/ 619 h 41"/>
                      <a:gd name="T2" fmla="*/ 479 w 101"/>
                      <a:gd name="T3" fmla="*/ 537 h 41"/>
                      <a:gd name="T4" fmla="*/ 946 w 101"/>
                      <a:gd name="T5" fmla="*/ 478 h 41"/>
                      <a:gd name="T6" fmla="*/ 1320 w 101"/>
                      <a:gd name="T7" fmla="*/ 321 h 41"/>
                      <a:gd name="T8" fmla="*/ 1537 w 101"/>
                      <a:gd name="T9" fmla="*/ 0 h 41"/>
                      <a:gd name="T10" fmla="*/ 1307 w 101"/>
                      <a:gd name="T11" fmla="*/ 124 h 41"/>
                      <a:gd name="T12" fmla="*/ 1008 w 101"/>
                      <a:gd name="T13" fmla="*/ 154 h 41"/>
                      <a:gd name="T14" fmla="*/ 946 w 101"/>
                      <a:gd name="T15" fmla="*/ 259 h 41"/>
                      <a:gd name="T16" fmla="*/ 821 w 101"/>
                      <a:gd name="T17" fmla="*/ 371 h 41"/>
                      <a:gd name="T18" fmla="*/ 342 w 101"/>
                      <a:gd name="T19" fmla="*/ 557 h 4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1" h="41">
                        <a:moveTo>
                          <a:pt x="0" y="40"/>
                        </a:moveTo>
                        <a:cubicBezTo>
                          <a:pt x="10" y="41"/>
                          <a:pt x="21" y="36"/>
                          <a:pt x="31" y="35"/>
                        </a:cubicBezTo>
                        <a:cubicBezTo>
                          <a:pt x="41" y="34"/>
                          <a:pt x="51" y="34"/>
                          <a:pt x="61" y="31"/>
                        </a:cubicBezTo>
                        <a:cubicBezTo>
                          <a:pt x="69" y="29"/>
                          <a:pt x="77" y="26"/>
                          <a:pt x="85" y="21"/>
                        </a:cubicBezTo>
                        <a:cubicBezTo>
                          <a:pt x="89" y="17"/>
                          <a:pt x="101" y="6"/>
                          <a:pt x="99" y="0"/>
                        </a:cubicBezTo>
                        <a:cubicBezTo>
                          <a:pt x="93" y="3"/>
                          <a:pt x="91" y="7"/>
                          <a:pt x="84" y="8"/>
                        </a:cubicBezTo>
                        <a:cubicBezTo>
                          <a:pt x="79" y="9"/>
                          <a:pt x="69" y="7"/>
                          <a:pt x="65" y="10"/>
                        </a:cubicBezTo>
                        <a:cubicBezTo>
                          <a:pt x="63" y="11"/>
                          <a:pt x="63" y="14"/>
                          <a:pt x="61" y="17"/>
                        </a:cubicBezTo>
                        <a:cubicBezTo>
                          <a:pt x="59" y="20"/>
                          <a:pt x="56" y="22"/>
                          <a:pt x="53" y="24"/>
                        </a:cubicBezTo>
                        <a:cubicBezTo>
                          <a:pt x="45" y="29"/>
                          <a:pt x="32" y="37"/>
                          <a:pt x="22" y="36"/>
                        </a:cubicBezTo>
                      </a:path>
                    </a:pathLst>
                  </a:custGeom>
                  <a:solidFill>
                    <a:srgbClr val="F0D1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99" name="Freeform 1347">
                    <a:extLst>
                      <a:ext uri="{FF2B5EF4-FFF2-40B4-BE49-F238E27FC236}">
                        <a16:creationId xmlns:a16="http://schemas.microsoft.com/office/drawing/2014/main" id="{C4AB3211-12E7-521B-AEA8-E8374A4C5F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81" y="3407"/>
                    <a:ext cx="110" cy="42"/>
                  </a:xfrm>
                  <a:custGeom>
                    <a:avLst/>
                    <a:gdLst>
                      <a:gd name="T0" fmla="*/ 0 w 44"/>
                      <a:gd name="T1" fmla="*/ 245 h 17"/>
                      <a:gd name="T2" fmla="*/ 688 w 44"/>
                      <a:gd name="T3" fmla="*/ 0 h 17"/>
                      <a:gd name="T4" fmla="*/ 408 w 44"/>
                      <a:gd name="T5" fmla="*/ 91 h 17"/>
                      <a:gd name="T6" fmla="*/ 250 w 44"/>
                      <a:gd name="T7" fmla="*/ 121 h 17"/>
                      <a:gd name="T8" fmla="*/ 188 w 44"/>
                      <a:gd name="T9" fmla="*/ 183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4" h="17">
                        <a:moveTo>
                          <a:pt x="0" y="16"/>
                        </a:moveTo>
                        <a:cubicBezTo>
                          <a:pt x="13" y="17"/>
                          <a:pt x="37" y="11"/>
                          <a:pt x="44" y="0"/>
                        </a:cubicBezTo>
                        <a:cubicBezTo>
                          <a:pt x="38" y="0"/>
                          <a:pt x="32" y="4"/>
                          <a:pt x="26" y="6"/>
                        </a:cubicBezTo>
                        <a:cubicBezTo>
                          <a:pt x="23" y="7"/>
                          <a:pt x="19" y="6"/>
                          <a:pt x="16" y="8"/>
                        </a:cubicBezTo>
                        <a:cubicBezTo>
                          <a:pt x="14" y="9"/>
                          <a:pt x="15" y="11"/>
                          <a:pt x="12" y="12"/>
                        </a:cubicBezTo>
                      </a:path>
                    </a:pathLst>
                  </a:custGeom>
                  <a:solidFill>
                    <a:srgbClr val="F0D1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00" name="Freeform 1348">
                    <a:extLst>
                      <a:ext uri="{FF2B5EF4-FFF2-40B4-BE49-F238E27FC236}">
                        <a16:creationId xmlns:a16="http://schemas.microsoft.com/office/drawing/2014/main" id="{7D1801F0-A6FC-90C6-6A83-7111DE9915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06" y="3417"/>
                    <a:ext cx="117" cy="37"/>
                  </a:xfrm>
                  <a:custGeom>
                    <a:avLst/>
                    <a:gdLst>
                      <a:gd name="T0" fmla="*/ 0 w 47"/>
                      <a:gd name="T1" fmla="*/ 121 h 15"/>
                      <a:gd name="T2" fmla="*/ 724 w 47"/>
                      <a:gd name="T3" fmla="*/ 0 h 15"/>
                      <a:gd name="T4" fmla="*/ 403 w 47"/>
                      <a:gd name="T5" fmla="*/ 104 h 15"/>
                      <a:gd name="T6" fmla="*/ 229 w 47"/>
                      <a:gd name="T7" fmla="*/ 121 h 15"/>
                      <a:gd name="T8" fmla="*/ 30 w 47"/>
                      <a:gd name="T9" fmla="*/ 104 h 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7" h="15">
                        <a:moveTo>
                          <a:pt x="0" y="8"/>
                        </a:moveTo>
                        <a:cubicBezTo>
                          <a:pt x="17" y="15"/>
                          <a:pt x="33" y="12"/>
                          <a:pt x="47" y="0"/>
                        </a:cubicBezTo>
                        <a:cubicBezTo>
                          <a:pt x="40" y="3"/>
                          <a:pt x="34" y="6"/>
                          <a:pt x="26" y="7"/>
                        </a:cubicBezTo>
                        <a:cubicBezTo>
                          <a:pt x="22" y="7"/>
                          <a:pt x="19" y="8"/>
                          <a:pt x="15" y="8"/>
                        </a:cubicBezTo>
                        <a:cubicBezTo>
                          <a:pt x="11" y="8"/>
                          <a:pt x="6" y="6"/>
                          <a:pt x="2" y="7"/>
                        </a:cubicBezTo>
                      </a:path>
                    </a:pathLst>
                  </a:custGeom>
                  <a:solidFill>
                    <a:srgbClr val="F0D1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01" name="Freeform 1349">
                    <a:extLst>
                      <a:ext uri="{FF2B5EF4-FFF2-40B4-BE49-F238E27FC236}">
                        <a16:creationId xmlns:a16="http://schemas.microsoft.com/office/drawing/2014/main" id="{26D85534-B978-6043-4720-22CE2E53BF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3" y="3312"/>
                    <a:ext cx="115" cy="27"/>
                  </a:xfrm>
                  <a:custGeom>
                    <a:avLst/>
                    <a:gdLst>
                      <a:gd name="T0" fmla="*/ 0 w 46"/>
                      <a:gd name="T1" fmla="*/ 12 h 11"/>
                      <a:gd name="T2" fmla="*/ 720 w 46"/>
                      <a:gd name="T3" fmla="*/ 0 h 11"/>
                      <a:gd name="T4" fmla="*/ 458 w 46"/>
                      <a:gd name="T5" fmla="*/ 42 h 11"/>
                      <a:gd name="T6" fmla="*/ 83 w 46"/>
                      <a:gd name="T7" fmla="*/ 0 h 1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6" h="11">
                        <a:moveTo>
                          <a:pt x="0" y="1"/>
                        </a:moveTo>
                        <a:cubicBezTo>
                          <a:pt x="10" y="11"/>
                          <a:pt x="35" y="7"/>
                          <a:pt x="46" y="0"/>
                        </a:cubicBezTo>
                        <a:cubicBezTo>
                          <a:pt x="40" y="0"/>
                          <a:pt x="35" y="3"/>
                          <a:pt x="29" y="3"/>
                        </a:cubicBezTo>
                        <a:cubicBezTo>
                          <a:pt x="21" y="3"/>
                          <a:pt x="13" y="1"/>
                          <a:pt x="5" y="0"/>
                        </a:cubicBezTo>
                      </a:path>
                    </a:pathLst>
                  </a:custGeom>
                  <a:solidFill>
                    <a:srgbClr val="F0D1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02" name="Freeform 1350">
                    <a:extLst>
                      <a:ext uri="{FF2B5EF4-FFF2-40B4-BE49-F238E27FC236}">
                        <a16:creationId xmlns:a16="http://schemas.microsoft.com/office/drawing/2014/main" id="{5A296AED-6156-0C21-E1B9-0BEDDBF5E3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8" y="2954"/>
                    <a:ext cx="20" cy="45"/>
                  </a:xfrm>
                  <a:custGeom>
                    <a:avLst/>
                    <a:gdLst>
                      <a:gd name="T0" fmla="*/ 33 w 8"/>
                      <a:gd name="T1" fmla="*/ 0 h 18"/>
                      <a:gd name="T2" fmla="*/ 113 w 8"/>
                      <a:gd name="T3" fmla="*/ 283 h 18"/>
                      <a:gd name="T4" fmla="*/ 125 w 8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8" h="18">
                        <a:moveTo>
                          <a:pt x="2" y="0"/>
                        </a:moveTo>
                        <a:cubicBezTo>
                          <a:pt x="1" y="6"/>
                          <a:pt x="0" y="17"/>
                          <a:pt x="7" y="18"/>
                        </a:cubicBezTo>
                        <a:cubicBezTo>
                          <a:pt x="6" y="12"/>
                          <a:pt x="7" y="6"/>
                          <a:pt x="8" y="0"/>
                        </a:cubicBezTo>
                      </a:path>
                    </a:pathLst>
                  </a:custGeom>
                  <a:solidFill>
                    <a:srgbClr val="FEF3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03" name="Freeform 1351">
                    <a:extLst>
                      <a:ext uri="{FF2B5EF4-FFF2-40B4-BE49-F238E27FC236}">
                        <a16:creationId xmlns:a16="http://schemas.microsoft.com/office/drawing/2014/main" id="{9B0E3AAE-8F3B-EAB2-78DD-6C6DA6D0F2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98" y="3147"/>
                    <a:ext cx="278" cy="55"/>
                  </a:xfrm>
                  <a:custGeom>
                    <a:avLst/>
                    <a:gdLst>
                      <a:gd name="T0" fmla="*/ 0 w 111"/>
                      <a:gd name="T1" fmla="*/ 0 h 22"/>
                      <a:gd name="T2" fmla="*/ 458 w 111"/>
                      <a:gd name="T3" fmla="*/ 63 h 22"/>
                      <a:gd name="T4" fmla="*/ 879 w 111"/>
                      <a:gd name="T5" fmla="*/ 208 h 22"/>
                      <a:gd name="T6" fmla="*/ 1317 w 111"/>
                      <a:gd name="T7" fmla="*/ 208 h 22"/>
                      <a:gd name="T8" fmla="*/ 1743 w 111"/>
                      <a:gd name="T9" fmla="*/ 333 h 22"/>
                      <a:gd name="T10" fmla="*/ 1380 w 111"/>
                      <a:gd name="T11" fmla="*/ 333 h 22"/>
                      <a:gd name="T12" fmla="*/ 1147 w 111"/>
                      <a:gd name="T13" fmla="*/ 270 h 22"/>
                      <a:gd name="T14" fmla="*/ 959 w 111"/>
                      <a:gd name="T15" fmla="*/ 345 h 22"/>
                      <a:gd name="T16" fmla="*/ 721 w 111"/>
                      <a:gd name="T17" fmla="*/ 188 h 2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11" h="22">
                        <a:moveTo>
                          <a:pt x="0" y="0"/>
                        </a:moveTo>
                        <a:cubicBezTo>
                          <a:pt x="9" y="1"/>
                          <a:pt x="19" y="2"/>
                          <a:pt x="29" y="4"/>
                        </a:cubicBezTo>
                        <a:cubicBezTo>
                          <a:pt x="38" y="6"/>
                          <a:pt x="47" y="11"/>
                          <a:pt x="56" y="13"/>
                        </a:cubicBezTo>
                        <a:cubicBezTo>
                          <a:pt x="65" y="14"/>
                          <a:pt x="75" y="12"/>
                          <a:pt x="84" y="13"/>
                        </a:cubicBezTo>
                        <a:cubicBezTo>
                          <a:pt x="91" y="14"/>
                          <a:pt x="107" y="16"/>
                          <a:pt x="111" y="21"/>
                        </a:cubicBezTo>
                        <a:cubicBezTo>
                          <a:pt x="102" y="14"/>
                          <a:pt x="96" y="21"/>
                          <a:pt x="88" y="21"/>
                        </a:cubicBezTo>
                        <a:cubicBezTo>
                          <a:pt x="83" y="21"/>
                          <a:pt x="79" y="16"/>
                          <a:pt x="73" y="17"/>
                        </a:cubicBezTo>
                        <a:cubicBezTo>
                          <a:pt x="69" y="18"/>
                          <a:pt x="65" y="19"/>
                          <a:pt x="61" y="22"/>
                        </a:cubicBezTo>
                        <a:cubicBezTo>
                          <a:pt x="60" y="15"/>
                          <a:pt x="51" y="16"/>
                          <a:pt x="46" y="12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04" name="Freeform 1352">
                    <a:extLst>
                      <a:ext uri="{FF2B5EF4-FFF2-40B4-BE49-F238E27FC236}">
                        <a16:creationId xmlns:a16="http://schemas.microsoft.com/office/drawing/2014/main" id="{A9CE2AC9-EBC8-604C-2489-3F23A2310B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51" y="3064"/>
                    <a:ext cx="107" cy="78"/>
                  </a:xfrm>
                  <a:custGeom>
                    <a:avLst/>
                    <a:gdLst>
                      <a:gd name="T0" fmla="*/ 0 w 43"/>
                      <a:gd name="T1" fmla="*/ 493 h 31"/>
                      <a:gd name="T2" fmla="*/ 321 w 43"/>
                      <a:gd name="T3" fmla="*/ 209 h 31"/>
                      <a:gd name="T4" fmla="*/ 662 w 43"/>
                      <a:gd name="T5" fmla="*/ 0 h 31"/>
                      <a:gd name="T6" fmla="*/ 279 w 43"/>
                      <a:gd name="T7" fmla="*/ 347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3" h="31">
                        <a:moveTo>
                          <a:pt x="0" y="31"/>
                        </a:moveTo>
                        <a:cubicBezTo>
                          <a:pt x="10" y="26"/>
                          <a:pt x="13" y="21"/>
                          <a:pt x="21" y="13"/>
                        </a:cubicBezTo>
                        <a:cubicBezTo>
                          <a:pt x="26" y="6"/>
                          <a:pt x="35" y="1"/>
                          <a:pt x="43" y="0"/>
                        </a:cubicBezTo>
                        <a:cubicBezTo>
                          <a:pt x="31" y="2"/>
                          <a:pt x="27" y="18"/>
                          <a:pt x="18" y="22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05" name="Freeform 1353">
                    <a:extLst>
                      <a:ext uri="{FF2B5EF4-FFF2-40B4-BE49-F238E27FC236}">
                        <a16:creationId xmlns:a16="http://schemas.microsoft.com/office/drawing/2014/main" id="{484882B4-AA34-9F71-FC15-C2AEA00DE1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3" y="2079"/>
                    <a:ext cx="103" cy="638"/>
                  </a:xfrm>
                  <a:custGeom>
                    <a:avLst/>
                    <a:gdLst>
                      <a:gd name="T0" fmla="*/ 492 w 41"/>
                      <a:gd name="T1" fmla="*/ 0 h 255"/>
                      <a:gd name="T2" fmla="*/ 492 w 41"/>
                      <a:gd name="T3" fmla="*/ 2442 h 255"/>
                      <a:gd name="T4" fmla="*/ 492 w 41"/>
                      <a:gd name="T5" fmla="*/ 3993 h 255"/>
                      <a:gd name="T6" fmla="*/ 158 w 41"/>
                      <a:gd name="T7" fmla="*/ 1741 h 255"/>
                      <a:gd name="T8" fmla="*/ 492 w 41"/>
                      <a:gd name="T9" fmla="*/ 0 h 2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1" h="255">
                        <a:moveTo>
                          <a:pt x="31" y="0"/>
                        </a:moveTo>
                        <a:cubicBezTo>
                          <a:pt x="38" y="29"/>
                          <a:pt x="41" y="108"/>
                          <a:pt x="31" y="156"/>
                        </a:cubicBezTo>
                        <a:cubicBezTo>
                          <a:pt x="21" y="204"/>
                          <a:pt x="22" y="243"/>
                          <a:pt x="31" y="255"/>
                        </a:cubicBezTo>
                        <a:cubicBezTo>
                          <a:pt x="9" y="236"/>
                          <a:pt x="0" y="159"/>
                          <a:pt x="10" y="111"/>
                        </a:cubicBezTo>
                        <a:cubicBezTo>
                          <a:pt x="20" y="63"/>
                          <a:pt x="29" y="27"/>
                          <a:pt x="31" y="0"/>
                        </a:cubicBezTo>
                      </a:path>
                    </a:pathLst>
                  </a:custGeom>
                  <a:solidFill>
                    <a:srgbClr val="F0D1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06" name="Freeform 1354">
                    <a:extLst>
                      <a:ext uri="{FF2B5EF4-FFF2-40B4-BE49-F238E27FC236}">
                        <a16:creationId xmlns:a16="http://schemas.microsoft.com/office/drawing/2014/main" id="{83F21FAA-CD68-3C19-BF1C-D449EEB3E9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" y="2092"/>
                    <a:ext cx="203" cy="1087"/>
                  </a:xfrm>
                  <a:custGeom>
                    <a:avLst/>
                    <a:gdLst>
                      <a:gd name="T0" fmla="*/ 188 w 81"/>
                      <a:gd name="T1" fmla="*/ 0 h 435"/>
                      <a:gd name="T2" fmla="*/ 489 w 81"/>
                      <a:gd name="T3" fmla="*/ 3821 h 435"/>
                      <a:gd name="T4" fmla="*/ 847 w 81"/>
                      <a:gd name="T5" fmla="*/ 5820 h 435"/>
                      <a:gd name="T6" fmla="*/ 1276 w 81"/>
                      <a:gd name="T7" fmla="*/ 6787 h 435"/>
                      <a:gd name="T8" fmla="*/ 930 w 81"/>
                      <a:gd name="T9" fmla="*/ 4728 h 435"/>
                      <a:gd name="T10" fmla="*/ 188 w 81"/>
                      <a:gd name="T11" fmla="*/ 0 h 43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81" h="435">
                        <a:moveTo>
                          <a:pt x="12" y="0"/>
                        </a:moveTo>
                        <a:cubicBezTo>
                          <a:pt x="5" y="47"/>
                          <a:pt x="19" y="165"/>
                          <a:pt x="31" y="245"/>
                        </a:cubicBezTo>
                        <a:cubicBezTo>
                          <a:pt x="44" y="326"/>
                          <a:pt x="53" y="351"/>
                          <a:pt x="54" y="373"/>
                        </a:cubicBezTo>
                        <a:cubicBezTo>
                          <a:pt x="55" y="396"/>
                          <a:pt x="78" y="430"/>
                          <a:pt x="81" y="435"/>
                        </a:cubicBezTo>
                        <a:cubicBezTo>
                          <a:pt x="63" y="400"/>
                          <a:pt x="63" y="333"/>
                          <a:pt x="59" y="303"/>
                        </a:cubicBezTo>
                        <a:cubicBezTo>
                          <a:pt x="55" y="273"/>
                          <a:pt x="0" y="61"/>
                          <a:pt x="12" y="0"/>
                        </a:cubicBezTo>
                      </a:path>
                    </a:pathLst>
                  </a:custGeom>
                  <a:solidFill>
                    <a:srgbClr val="F0D1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07" name="Freeform 1355">
                    <a:extLst>
                      <a:ext uri="{FF2B5EF4-FFF2-40B4-BE49-F238E27FC236}">
                        <a16:creationId xmlns:a16="http://schemas.microsoft.com/office/drawing/2014/main" id="{9F31D47F-878A-29D2-2C4E-07F5C3605A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33" y="2962"/>
                    <a:ext cx="423" cy="100"/>
                  </a:xfrm>
                  <a:custGeom>
                    <a:avLst/>
                    <a:gdLst>
                      <a:gd name="T0" fmla="*/ 0 w 169"/>
                      <a:gd name="T1" fmla="*/ 625 h 40"/>
                      <a:gd name="T2" fmla="*/ 1191 w 169"/>
                      <a:gd name="T3" fmla="*/ 145 h 40"/>
                      <a:gd name="T4" fmla="*/ 1880 w 169"/>
                      <a:gd name="T5" fmla="*/ 33 h 40"/>
                      <a:gd name="T6" fmla="*/ 2651 w 169"/>
                      <a:gd name="T7" fmla="*/ 83 h 40"/>
                      <a:gd name="T8" fmla="*/ 1722 w 169"/>
                      <a:gd name="T9" fmla="*/ 188 h 40"/>
                      <a:gd name="T10" fmla="*/ 1304 w 169"/>
                      <a:gd name="T11" fmla="*/ 300 h 40"/>
                      <a:gd name="T12" fmla="*/ 864 w 169"/>
                      <a:gd name="T13" fmla="*/ 345 h 4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69" h="40">
                        <a:moveTo>
                          <a:pt x="0" y="40"/>
                        </a:moveTo>
                        <a:cubicBezTo>
                          <a:pt x="26" y="36"/>
                          <a:pt x="49" y="16"/>
                          <a:pt x="76" y="9"/>
                        </a:cubicBezTo>
                        <a:cubicBezTo>
                          <a:pt x="91" y="5"/>
                          <a:pt x="105" y="3"/>
                          <a:pt x="120" y="2"/>
                        </a:cubicBezTo>
                        <a:cubicBezTo>
                          <a:pt x="138" y="0"/>
                          <a:pt x="152" y="4"/>
                          <a:pt x="169" y="5"/>
                        </a:cubicBezTo>
                        <a:cubicBezTo>
                          <a:pt x="148" y="5"/>
                          <a:pt x="129" y="5"/>
                          <a:pt x="110" y="12"/>
                        </a:cubicBezTo>
                        <a:cubicBezTo>
                          <a:pt x="101" y="15"/>
                          <a:pt x="92" y="19"/>
                          <a:pt x="83" y="19"/>
                        </a:cubicBezTo>
                        <a:cubicBezTo>
                          <a:pt x="72" y="20"/>
                          <a:pt x="64" y="17"/>
                          <a:pt x="55" y="22"/>
                        </a:cubicBezTo>
                      </a:path>
                    </a:pathLst>
                  </a:custGeom>
                  <a:solidFill>
                    <a:srgbClr val="FEF3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08" name="Freeform 1356">
                    <a:extLst>
                      <a:ext uri="{FF2B5EF4-FFF2-40B4-BE49-F238E27FC236}">
                        <a16:creationId xmlns:a16="http://schemas.microsoft.com/office/drawing/2014/main" id="{DFCFEAA3-7007-753D-2F6A-C434FD9BCC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63" y="2912"/>
                    <a:ext cx="113" cy="90"/>
                  </a:xfrm>
                  <a:custGeom>
                    <a:avLst/>
                    <a:gdLst>
                      <a:gd name="T0" fmla="*/ 83 w 45"/>
                      <a:gd name="T1" fmla="*/ 95 h 36"/>
                      <a:gd name="T2" fmla="*/ 113 w 45"/>
                      <a:gd name="T3" fmla="*/ 375 h 36"/>
                      <a:gd name="T4" fmla="*/ 347 w 45"/>
                      <a:gd name="T5" fmla="*/ 520 h 36"/>
                      <a:gd name="T6" fmla="*/ 630 w 45"/>
                      <a:gd name="T7" fmla="*/ 470 h 36"/>
                      <a:gd name="T8" fmla="*/ 693 w 45"/>
                      <a:gd name="T9" fmla="*/ 208 h 36"/>
                      <a:gd name="T10" fmla="*/ 208 w 45"/>
                      <a:gd name="T11" fmla="*/ 33 h 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5" h="36">
                        <a:moveTo>
                          <a:pt x="5" y="6"/>
                        </a:moveTo>
                        <a:cubicBezTo>
                          <a:pt x="0" y="9"/>
                          <a:pt x="3" y="20"/>
                          <a:pt x="7" y="24"/>
                        </a:cubicBezTo>
                        <a:cubicBezTo>
                          <a:pt x="11" y="28"/>
                          <a:pt x="16" y="32"/>
                          <a:pt x="22" y="33"/>
                        </a:cubicBezTo>
                        <a:cubicBezTo>
                          <a:pt x="29" y="35"/>
                          <a:pt x="35" y="36"/>
                          <a:pt x="40" y="30"/>
                        </a:cubicBezTo>
                        <a:cubicBezTo>
                          <a:pt x="43" y="26"/>
                          <a:pt x="45" y="18"/>
                          <a:pt x="44" y="13"/>
                        </a:cubicBezTo>
                        <a:cubicBezTo>
                          <a:pt x="40" y="0"/>
                          <a:pt x="24" y="0"/>
                          <a:pt x="13" y="2"/>
                        </a:cubicBezTo>
                      </a:path>
                    </a:pathLst>
                  </a:custGeom>
                  <a:solidFill>
                    <a:srgbClr val="FEF3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09" name="Freeform 1357">
                    <a:extLst>
                      <a:ext uri="{FF2B5EF4-FFF2-40B4-BE49-F238E27FC236}">
                        <a16:creationId xmlns:a16="http://schemas.microsoft.com/office/drawing/2014/main" id="{730B6869-2EA3-964C-A58F-032B71D479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61" y="3069"/>
                    <a:ext cx="32" cy="53"/>
                  </a:xfrm>
                  <a:custGeom>
                    <a:avLst/>
                    <a:gdLst>
                      <a:gd name="T0" fmla="*/ 194 w 13"/>
                      <a:gd name="T1" fmla="*/ 0 h 21"/>
                      <a:gd name="T2" fmla="*/ 91 w 13"/>
                      <a:gd name="T3" fmla="*/ 338 h 21"/>
                      <a:gd name="T4" fmla="*/ 182 w 13"/>
                      <a:gd name="T5" fmla="*/ 83 h 2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21">
                        <a:moveTo>
                          <a:pt x="13" y="0"/>
                        </a:moveTo>
                        <a:cubicBezTo>
                          <a:pt x="8" y="1"/>
                          <a:pt x="0" y="18"/>
                          <a:pt x="6" y="21"/>
                        </a:cubicBezTo>
                        <a:cubicBezTo>
                          <a:pt x="9" y="18"/>
                          <a:pt x="13" y="9"/>
                          <a:pt x="12" y="5"/>
                        </a:cubicBezTo>
                      </a:path>
                    </a:pathLst>
                  </a:custGeom>
                  <a:solidFill>
                    <a:srgbClr val="FEF3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10" name="Freeform 1358">
                    <a:extLst>
                      <a:ext uri="{FF2B5EF4-FFF2-40B4-BE49-F238E27FC236}">
                        <a16:creationId xmlns:a16="http://schemas.microsoft.com/office/drawing/2014/main" id="{54D71B24-2F08-1EEB-DA4A-BF09415E4E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6" y="2064"/>
                    <a:ext cx="480" cy="1010"/>
                  </a:xfrm>
                  <a:custGeom>
                    <a:avLst/>
                    <a:gdLst>
                      <a:gd name="T0" fmla="*/ 2613 w 192"/>
                      <a:gd name="T1" fmla="*/ 5875 h 404"/>
                      <a:gd name="T2" fmla="*/ 1188 w 192"/>
                      <a:gd name="T3" fmla="*/ 6050 h 404"/>
                      <a:gd name="T4" fmla="*/ 500 w 192"/>
                      <a:gd name="T5" fmla="*/ 4313 h 404"/>
                      <a:gd name="T6" fmla="*/ 0 w 192"/>
                      <a:gd name="T7" fmla="*/ 0 h 404"/>
                      <a:gd name="T8" fmla="*/ 863 w 192"/>
                      <a:gd name="T9" fmla="*/ 0 h 404"/>
                      <a:gd name="T10" fmla="*/ 1675 w 192"/>
                      <a:gd name="T11" fmla="*/ 4000 h 404"/>
                      <a:gd name="T12" fmla="*/ 3000 w 192"/>
                      <a:gd name="T13" fmla="*/ 5188 h 40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192" h="404">
                        <a:moveTo>
                          <a:pt x="167" y="376"/>
                        </a:moveTo>
                        <a:cubicBezTo>
                          <a:pt x="144" y="404"/>
                          <a:pt x="106" y="401"/>
                          <a:pt x="76" y="387"/>
                        </a:cubicBezTo>
                        <a:cubicBezTo>
                          <a:pt x="46" y="372"/>
                          <a:pt x="50" y="325"/>
                          <a:pt x="32" y="276"/>
                        </a:cubicBezTo>
                        <a:cubicBezTo>
                          <a:pt x="15" y="227"/>
                          <a:pt x="0" y="63"/>
                          <a:pt x="0" y="0"/>
                        </a:cubicBezTo>
                        <a:cubicBezTo>
                          <a:pt x="55" y="0"/>
                          <a:pt x="55" y="0"/>
                          <a:pt x="55" y="0"/>
                        </a:cubicBezTo>
                        <a:cubicBezTo>
                          <a:pt x="65" y="78"/>
                          <a:pt x="86" y="224"/>
                          <a:pt x="107" y="256"/>
                        </a:cubicBezTo>
                        <a:cubicBezTo>
                          <a:pt x="127" y="289"/>
                          <a:pt x="187" y="299"/>
                          <a:pt x="192" y="332"/>
                        </a:cubicBezTo>
                      </a:path>
                    </a:pathLst>
                  </a:custGeom>
                  <a:solidFill>
                    <a:srgbClr val="FFEC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11" name="Freeform 1359">
                    <a:extLst>
                      <a:ext uri="{FF2B5EF4-FFF2-40B4-BE49-F238E27FC236}">
                        <a16:creationId xmlns:a16="http://schemas.microsoft.com/office/drawing/2014/main" id="{A600C59F-47D2-CE4B-8BCF-A1588ECC5C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8" y="2214"/>
                    <a:ext cx="225" cy="528"/>
                  </a:xfrm>
                  <a:custGeom>
                    <a:avLst/>
                    <a:gdLst>
                      <a:gd name="T0" fmla="*/ 0 w 90"/>
                      <a:gd name="T1" fmla="*/ 0 h 211"/>
                      <a:gd name="T2" fmla="*/ 1408 w 90"/>
                      <a:gd name="T3" fmla="*/ 3306 h 21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90" h="211">
                        <a:moveTo>
                          <a:pt x="0" y="0"/>
                        </a:moveTo>
                        <a:cubicBezTo>
                          <a:pt x="7" y="58"/>
                          <a:pt x="45" y="174"/>
                          <a:pt x="90" y="211"/>
                        </a:cubicBezTo>
                      </a:path>
                    </a:pathLst>
                  </a:custGeom>
                  <a:solidFill>
                    <a:srgbClr val="FFEC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12" name="Freeform 1360">
                    <a:extLst>
                      <a:ext uri="{FF2B5EF4-FFF2-40B4-BE49-F238E27FC236}">
                        <a16:creationId xmlns:a16="http://schemas.microsoft.com/office/drawing/2014/main" id="{955F937A-D2D3-7743-D271-DA73147D51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3" y="2812"/>
                    <a:ext cx="143" cy="157"/>
                  </a:xfrm>
                  <a:custGeom>
                    <a:avLst/>
                    <a:gdLst>
                      <a:gd name="T0" fmla="*/ 0 w 57"/>
                      <a:gd name="T1" fmla="*/ 0 h 63"/>
                      <a:gd name="T2" fmla="*/ 901 w 57"/>
                      <a:gd name="T3" fmla="*/ 974 h 63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57" h="63">
                        <a:moveTo>
                          <a:pt x="0" y="0"/>
                        </a:moveTo>
                        <a:cubicBezTo>
                          <a:pt x="15" y="28"/>
                          <a:pt x="45" y="28"/>
                          <a:pt x="57" y="63"/>
                        </a:cubicBezTo>
                      </a:path>
                    </a:pathLst>
                  </a:custGeom>
                  <a:solidFill>
                    <a:srgbClr val="FFEC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13" name="Freeform 1361">
                    <a:extLst>
                      <a:ext uri="{FF2B5EF4-FFF2-40B4-BE49-F238E27FC236}">
                        <a16:creationId xmlns:a16="http://schemas.microsoft.com/office/drawing/2014/main" id="{9E86040B-42AD-03F3-355E-0419DF6D75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3" y="3022"/>
                    <a:ext cx="710" cy="362"/>
                  </a:xfrm>
                  <a:custGeom>
                    <a:avLst/>
                    <a:gdLst>
                      <a:gd name="T0" fmla="*/ 470 w 284"/>
                      <a:gd name="T1" fmla="*/ 0 h 145"/>
                      <a:gd name="T2" fmla="*/ 313 w 284"/>
                      <a:gd name="T3" fmla="*/ 155 h 145"/>
                      <a:gd name="T4" fmla="*/ 220 w 284"/>
                      <a:gd name="T5" fmla="*/ 387 h 145"/>
                      <a:gd name="T6" fmla="*/ 20 w 284"/>
                      <a:gd name="T7" fmla="*/ 1246 h 145"/>
                      <a:gd name="T8" fmla="*/ 583 w 284"/>
                      <a:gd name="T9" fmla="*/ 2087 h 145"/>
                      <a:gd name="T10" fmla="*/ 1800 w 284"/>
                      <a:gd name="T11" fmla="*/ 2182 h 145"/>
                      <a:gd name="T12" fmla="*/ 4438 w 284"/>
                      <a:gd name="T13" fmla="*/ 2194 h 14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84" h="145">
                        <a:moveTo>
                          <a:pt x="30" y="0"/>
                        </a:moveTo>
                        <a:cubicBezTo>
                          <a:pt x="25" y="3"/>
                          <a:pt x="22" y="6"/>
                          <a:pt x="20" y="10"/>
                        </a:cubicBezTo>
                        <a:cubicBezTo>
                          <a:pt x="16" y="18"/>
                          <a:pt x="15" y="23"/>
                          <a:pt x="14" y="25"/>
                        </a:cubicBezTo>
                        <a:cubicBezTo>
                          <a:pt x="0" y="42"/>
                          <a:pt x="1" y="63"/>
                          <a:pt x="1" y="80"/>
                        </a:cubicBezTo>
                        <a:cubicBezTo>
                          <a:pt x="2" y="100"/>
                          <a:pt x="7" y="124"/>
                          <a:pt x="37" y="134"/>
                        </a:cubicBezTo>
                        <a:cubicBezTo>
                          <a:pt x="57" y="141"/>
                          <a:pt x="78" y="145"/>
                          <a:pt x="115" y="140"/>
                        </a:cubicBezTo>
                        <a:cubicBezTo>
                          <a:pt x="153" y="135"/>
                          <a:pt x="237" y="141"/>
                          <a:pt x="284" y="141"/>
                        </a:cubicBezTo>
                      </a:path>
                    </a:pathLst>
                  </a:custGeom>
                  <a:solidFill>
                    <a:srgbClr val="FFEC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14" name="Freeform 1362">
                    <a:extLst>
                      <a:ext uri="{FF2B5EF4-FFF2-40B4-BE49-F238E27FC236}">
                        <a16:creationId xmlns:a16="http://schemas.microsoft.com/office/drawing/2014/main" id="{787A6FB0-6F21-4BD2-9334-C32D0A2F23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6" y="2064"/>
                    <a:ext cx="182" cy="583"/>
                  </a:xfrm>
                  <a:custGeom>
                    <a:avLst/>
                    <a:gdLst>
                      <a:gd name="T0" fmla="*/ 0 w 73"/>
                      <a:gd name="T1" fmla="*/ 0 h 233"/>
                      <a:gd name="T2" fmla="*/ 541 w 73"/>
                      <a:gd name="T3" fmla="*/ 2710 h 233"/>
                      <a:gd name="T4" fmla="*/ 1119 w 73"/>
                      <a:gd name="T5" fmla="*/ 3651 h 233"/>
                      <a:gd name="T6" fmla="*/ 1132 w 73"/>
                      <a:gd name="T7" fmla="*/ 3631 h 233"/>
                      <a:gd name="T8" fmla="*/ 479 w 73"/>
                      <a:gd name="T9" fmla="*/ 0 h 233"/>
                      <a:gd name="T10" fmla="*/ 0 w 73"/>
                      <a:gd name="T11" fmla="*/ 0 h 23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73" h="233">
                        <a:moveTo>
                          <a:pt x="0" y="0"/>
                        </a:moveTo>
                        <a:cubicBezTo>
                          <a:pt x="2" y="61"/>
                          <a:pt x="17" y="116"/>
                          <a:pt x="35" y="173"/>
                        </a:cubicBezTo>
                        <a:cubicBezTo>
                          <a:pt x="42" y="194"/>
                          <a:pt x="59" y="215"/>
                          <a:pt x="72" y="233"/>
                        </a:cubicBezTo>
                        <a:cubicBezTo>
                          <a:pt x="72" y="233"/>
                          <a:pt x="72" y="232"/>
                          <a:pt x="73" y="232"/>
                        </a:cubicBezTo>
                        <a:cubicBezTo>
                          <a:pt x="56" y="178"/>
                          <a:pt x="39" y="65"/>
                          <a:pt x="31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CE0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15" name="Freeform 1363">
                    <a:extLst>
                      <a:ext uri="{FF2B5EF4-FFF2-40B4-BE49-F238E27FC236}">
                        <a16:creationId xmlns:a16="http://schemas.microsoft.com/office/drawing/2014/main" id="{8788388D-38F3-5E97-26EA-D64200FE01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" y="2854"/>
                    <a:ext cx="133" cy="160"/>
                  </a:xfrm>
                  <a:custGeom>
                    <a:avLst/>
                    <a:gdLst>
                      <a:gd name="T0" fmla="*/ 0 w 53"/>
                      <a:gd name="T1" fmla="*/ 0 h 64"/>
                      <a:gd name="T2" fmla="*/ 158 w 53"/>
                      <a:gd name="T3" fmla="*/ 563 h 64"/>
                      <a:gd name="T4" fmla="*/ 504 w 53"/>
                      <a:gd name="T5" fmla="*/ 988 h 64"/>
                      <a:gd name="T6" fmla="*/ 535 w 53"/>
                      <a:gd name="T7" fmla="*/ 833 h 64"/>
                      <a:gd name="T8" fmla="*/ 725 w 53"/>
                      <a:gd name="T9" fmla="*/ 1000 h 64"/>
                      <a:gd name="T10" fmla="*/ 567 w 53"/>
                      <a:gd name="T11" fmla="*/ 408 h 64"/>
                      <a:gd name="T12" fmla="*/ 83 w 53"/>
                      <a:gd name="T13" fmla="*/ 20 h 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3" h="64">
                        <a:moveTo>
                          <a:pt x="0" y="0"/>
                        </a:moveTo>
                        <a:cubicBezTo>
                          <a:pt x="5" y="10"/>
                          <a:pt x="5" y="25"/>
                          <a:pt x="10" y="36"/>
                        </a:cubicBezTo>
                        <a:cubicBezTo>
                          <a:pt x="14" y="48"/>
                          <a:pt x="22" y="57"/>
                          <a:pt x="32" y="63"/>
                        </a:cubicBezTo>
                        <a:cubicBezTo>
                          <a:pt x="28" y="59"/>
                          <a:pt x="28" y="53"/>
                          <a:pt x="34" y="53"/>
                        </a:cubicBezTo>
                        <a:cubicBezTo>
                          <a:pt x="39" y="53"/>
                          <a:pt x="43" y="62"/>
                          <a:pt x="46" y="64"/>
                        </a:cubicBezTo>
                        <a:cubicBezTo>
                          <a:pt x="53" y="52"/>
                          <a:pt x="43" y="35"/>
                          <a:pt x="36" y="26"/>
                        </a:cubicBezTo>
                        <a:cubicBezTo>
                          <a:pt x="27" y="14"/>
                          <a:pt x="12" y="12"/>
                          <a:pt x="5" y="1"/>
                        </a:cubicBezTo>
                      </a:path>
                    </a:pathLst>
                  </a:custGeom>
                  <a:solidFill>
                    <a:srgbClr val="FCE0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16" name="Freeform 1364">
                    <a:extLst>
                      <a:ext uri="{FF2B5EF4-FFF2-40B4-BE49-F238E27FC236}">
                        <a16:creationId xmlns:a16="http://schemas.microsoft.com/office/drawing/2014/main" id="{5EE8E83C-29AB-FEE2-12A0-54725E73D5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6" y="2844"/>
                    <a:ext cx="120" cy="145"/>
                  </a:xfrm>
                  <a:custGeom>
                    <a:avLst/>
                    <a:gdLst>
                      <a:gd name="T0" fmla="*/ 113 w 48"/>
                      <a:gd name="T1" fmla="*/ 95 h 58"/>
                      <a:gd name="T2" fmla="*/ 675 w 48"/>
                      <a:gd name="T3" fmla="*/ 908 h 58"/>
                      <a:gd name="T4" fmla="*/ 145 w 48"/>
                      <a:gd name="T5" fmla="*/ 438 h 58"/>
                      <a:gd name="T6" fmla="*/ 0 w 48"/>
                      <a:gd name="T7" fmla="*/ 0 h 5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8" h="58">
                        <a:moveTo>
                          <a:pt x="7" y="6"/>
                        </a:moveTo>
                        <a:cubicBezTo>
                          <a:pt x="26" y="18"/>
                          <a:pt x="48" y="31"/>
                          <a:pt x="43" y="58"/>
                        </a:cubicBezTo>
                        <a:cubicBezTo>
                          <a:pt x="42" y="46"/>
                          <a:pt x="23" y="15"/>
                          <a:pt x="9" y="28"/>
                        </a:cubicBezTo>
                        <a:cubicBezTo>
                          <a:pt x="3" y="19"/>
                          <a:pt x="4" y="9"/>
                          <a:pt x="0" y="0"/>
                        </a:cubicBezTo>
                      </a:path>
                    </a:pathLst>
                  </a:custGeom>
                  <a:solidFill>
                    <a:srgbClr val="E6CA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17" name="Freeform 1365">
                    <a:extLst>
                      <a:ext uri="{FF2B5EF4-FFF2-40B4-BE49-F238E27FC236}">
                        <a16:creationId xmlns:a16="http://schemas.microsoft.com/office/drawing/2014/main" id="{4FC83221-0E32-1A55-33E6-0D0347A728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8" y="2082"/>
                    <a:ext cx="120" cy="535"/>
                  </a:xfrm>
                  <a:custGeom>
                    <a:avLst/>
                    <a:gdLst>
                      <a:gd name="T0" fmla="*/ 125 w 48"/>
                      <a:gd name="T1" fmla="*/ 0 h 214"/>
                      <a:gd name="T2" fmla="*/ 750 w 48"/>
                      <a:gd name="T3" fmla="*/ 3345 h 214"/>
                      <a:gd name="T4" fmla="*/ 583 w 48"/>
                      <a:gd name="T5" fmla="*/ 3175 h 214"/>
                      <a:gd name="T6" fmla="*/ 125 w 48"/>
                      <a:gd name="T7" fmla="*/ 0 h 21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8" h="214">
                        <a:moveTo>
                          <a:pt x="8" y="0"/>
                        </a:moveTo>
                        <a:cubicBezTo>
                          <a:pt x="11" y="31"/>
                          <a:pt x="36" y="176"/>
                          <a:pt x="48" y="214"/>
                        </a:cubicBezTo>
                        <a:cubicBezTo>
                          <a:pt x="48" y="214"/>
                          <a:pt x="41" y="208"/>
                          <a:pt x="37" y="203"/>
                        </a:cubicBezTo>
                        <a:cubicBezTo>
                          <a:pt x="33" y="198"/>
                          <a:pt x="0" y="39"/>
                          <a:pt x="8" y="0"/>
                        </a:cubicBezTo>
                      </a:path>
                    </a:pathLst>
                  </a:custGeom>
                  <a:solidFill>
                    <a:srgbClr val="E6CA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18" name="Freeform 1366">
                    <a:extLst>
                      <a:ext uri="{FF2B5EF4-FFF2-40B4-BE49-F238E27FC236}">
                        <a16:creationId xmlns:a16="http://schemas.microsoft.com/office/drawing/2014/main" id="{A0CFBCF2-F3DE-B55D-6AA8-24ABD41B95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1" y="2839"/>
                    <a:ext cx="62" cy="45"/>
                  </a:xfrm>
                  <a:custGeom>
                    <a:avLst/>
                    <a:gdLst>
                      <a:gd name="T0" fmla="*/ 0 w 25"/>
                      <a:gd name="T1" fmla="*/ 0 h 18"/>
                      <a:gd name="T2" fmla="*/ 104 w 25"/>
                      <a:gd name="T3" fmla="*/ 220 h 18"/>
                      <a:gd name="T4" fmla="*/ 382 w 25"/>
                      <a:gd name="T5" fmla="*/ 283 h 18"/>
                      <a:gd name="T6" fmla="*/ 74 w 25"/>
                      <a:gd name="T7" fmla="*/ 83 h 1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8">
                        <a:moveTo>
                          <a:pt x="0" y="0"/>
                        </a:moveTo>
                        <a:cubicBezTo>
                          <a:pt x="4" y="6"/>
                          <a:pt x="0" y="13"/>
                          <a:pt x="7" y="14"/>
                        </a:cubicBezTo>
                        <a:cubicBezTo>
                          <a:pt x="14" y="15"/>
                          <a:pt x="18" y="14"/>
                          <a:pt x="25" y="18"/>
                        </a:cubicBezTo>
                        <a:cubicBezTo>
                          <a:pt x="18" y="15"/>
                          <a:pt x="12" y="9"/>
                          <a:pt x="5" y="5"/>
                        </a:cubicBezTo>
                      </a:path>
                    </a:pathLst>
                  </a:custGeom>
                  <a:solidFill>
                    <a:srgbClr val="C8B17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19" name="Freeform 1367">
                    <a:extLst>
                      <a:ext uri="{FF2B5EF4-FFF2-40B4-BE49-F238E27FC236}">
                        <a16:creationId xmlns:a16="http://schemas.microsoft.com/office/drawing/2014/main" id="{B806150C-B255-4B19-7B39-A7541BBD09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6" y="2469"/>
                    <a:ext cx="32" cy="148"/>
                  </a:xfrm>
                  <a:custGeom>
                    <a:avLst/>
                    <a:gdLst>
                      <a:gd name="T0" fmla="*/ 0 w 13"/>
                      <a:gd name="T1" fmla="*/ 0 h 59"/>
                      <a:gd name="T2" fmla="*/ 91 w 13"/>
                      <a:gd name="T3" fmla="*/ 472 h 59"/>
                      <a:gd name="T4" fmla="*/ 194 w 13"/>
                      <a:gd name="T5" fmla="*/ 931 h 59"/>
                      <a:gd name="T6" fmla="*/ 0 w 13"/>
                      <a:gd name="T7" fmla="*/ 805 h 59"/>
                      <a:gd name="T8" fmla="*/ 0 w 13"/>
                      <a:gd name="T9" fmla="*/ 805 h 59"/>
                      <a:gd name="T10" fmla="*/ 62 w 13"/>
                      <a:gd name="T11" fmla="*/ 364 h 5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3" h="59">
                        <a:moveTo>
                          <a:pt x="0" y="0"/>
                        </a:moveTo>
                        <a:cubicBezTo>
                          <a:pt x="3" y="10"/>
                          <a:pt x="4" y="20"/>
                          <a:pt x="6" y="30"/>
                        </a:cubicBezTo>
                        <a:cubicBezTo>
                          <a:pt x="8" y="39"/>
                          <a:pt x="12" y="49"/>
                          <a:pt x="13" y="59"/>
                        </a:cubicBezTo>
                        <a:cubicBezTo>
                          <a:pt x="9" y="55"/>
                          <a:pt x="5" y="53"/>
                          <a:pt x="0" y="51"/>
                        </a:cubicBezTo>
                        <a:cubicBezTo>
                          <a:pt x="0" y="51"/>
                          <a:pt x="0" y="51"/>
                          <a:pt x="0" y="51"/>
                        </a:cubicBezTo>
                        <a:cubicBezTo>
                          <a:pt x="9" y="49"/>
                          <a:pt x="4" y="30"/>
                          <a:pt x="4" y="23"/>
                        </a:cubicBezTo>
                      </a:path>
                    </a:pathLst>
                  </a:custGeom>
                  <a:solidFill>
                    <a:srgbClr val="C8B17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20" name="Freeform 1368">
                    <a:extLst>
                      <a:ext uri="{FF2B5EF4-FFF2-40B4-BE49-F238E27FC236}">
                        <a16:creationId xmlns:a16="http://schemas.microsoft.com/office/drawing/2014/main" id="{E97F5A46-512C-FA45-8FE6-23F4F5B117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3" y="2234"/>
                    <a:ext cx="123" cy="348"/>
                  </a:xfrm>
                  <a:custGeom>
                    <a:avLst/>
                    <a:gdLst>
                      <a:gd name="T0" fmla="*/ 713 w 49"/>
                      <a:gd name="T1" fmla="*/ 1868 h 139"/>
                      <a:gd name="T2" fmla="*/ 0 w 49"/>
                      <a:gd name="T3" fmla="*/ 0 h 139"/>
                      <a:gd name="T4" fmla="*/ 680 w 49"/>
                      <a:gd name="T5" fmla="*/ 2181 h 139"/>
                      <a:gd name="T6" fmla="*/ 756 w 49"/>
                      <a:gd name="T7" fmla="*/ 2181 h 139"/>
                      <a:gd name="T8" fmla="*/ 713 w 49"/>
                      <a:gd name="T9" fmla="*/ 1868 h 1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9" h="139">
                        <a:moveTo>
                          <a:pt x="45" y="119"/>
                        </a:moveTo>
                        <a:cubicBezTo>
                          <a:pt x="33" y="107"/>
                          <a:pt x="2" y="24"/>
                          <a:pt x="0" y="0"/>
                        </a:cubicBezTo>
                        <a:cubicBezTo>
                          <a:pt x="1" y="16"/>
                          <a:pt x="25" y="109"/>
                          <a:pt x="43" y="139"/>
                        </a:cubicBezTo>
                        <a:cubicBezTo>
                          <a:pt x="48" y="139"/>
                          <a:pt x="48" y="139"/>
                          <a:pt x="48" y="139"/>
                        </a:cubicBezTo>
                        <a:cubicBezTo>
                          <a:pt x="48" y="139"/>
                          <a:pt x="49" y="127"/>
                          <a:pt x="45" y="119"/>
                        </a:cubicBezTo>
                      </a:path>
                    </a:pathLst>
                  </a:custGeom>
                  <a:solidFill>
                    <a:srgbClr val="E6CA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21" name="Freeform 1369">
                    <a:extLst>
                      <a:ext uri="{FF2B5EF4-FFF2-40B4-BE49-F238E27FC236}">
                        <a16:creationId xmlns:a16="http://schemas.microsoft.com/office/drawing/2014/main" id="{02498BAA-0B00-FF12-FD5A-51683E0180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3" y="3107"/>
                    <a:ext cx="703" cy="262"/>
                  </a:xfrm>
                  <a:custGeom>
                    <a:avLst/>
                    <a:gdLst>
                      <a:gd name="T0" fmla="*/ 20 w 281"/>
                      <a:gd name="T1" fmla="*/ 279 h 105"/>
                      <a:gd name="T2" fmla="*/ 63 w 281"/>
                      <a:gd name="T3" fmla="*/ 883 h 105"/>
                      <a:gd name="T4" fmla="*/ 283 w 281"/>
                      <a:gd name="T5" fmla="*/ 1382 h 105"/>
                      <a:gd name="T6" fmla="*/ 1596 w 281"/>
                      <a:gd name="T7" fmla="*/ 1507 h 105"/>
                      <a:gd name="T8" fmla="*/ 2910 w 281"/>
                      <a:gd name="T9" fmla="*/ 1537 h 105"/>
                      <a:gd name="T10" fmla="*/ 4401 w 281"/>
                      <a:gd name="T11" fmla="*/ 1619 h 105"/>
                      <a:gd name="T12" fmla="*/ 3367 w 281"/>
                      <a:gd name="T13" fmla="*/ 1278 h 105"/>
                      <a:gd name="T14" fmla="*/ 2367 w 281"/>
                      <a:gd name="T15" fmla="*/ 759 h 105"/>
                      <a:gd name="T16" fmla="*/ 1929 w 281"/>
                      <a:gd name="T17" fmla="*/ 342 h 105"/>
                      <a:gd name="T18" fmla="*/ 1521 w 281"/>
                      <a:gd name="T19" fmla="*/ 0 h 105"/>
                      <a:gd name="T20" fmla="*/ 1816 w 281"/>
                      <a:gd name="T21" fmla="*/ 1153 h 105"/>
                      <a:gd name="T22" fmla="*/ 395 w 281"/>
                      <a:gd name="T23" fmla="*/ 1133 h 105"/>
                      <a:gd name="T24" fmla="*/ 313 w 281"/>
                      <a:gd name="T25" fmla="*/ 916 h 105"/>
                      <a:gd name="T26" fmla="*/ 158 w 281"/>
                      <a:gd name="T27" fmla="*/ 746 h 105"/>
                      <a:gd name="T28" fmla="*/ 50 w 281"/>
                      <a:gd name="T29" fmla="*/ 292 h 10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81" h="105">
                        <a:moveTo>
                          <a:pt x="1" y="18"/>
                        </a:moveTo>
                        <a:cubicBezTo>
                          <a:pt x="0" y="31"/>
                          <a:pt x="4" y="44"/>
                          <a:pt x="4" y="57"/>
                        </a:cubicBezTo>
                        <a:cubicBezTo>
                          <a:pt x="4" y="70"/>
                          <a:pt x="6" y="81"/>
                          <a:pt x="18" y="89"/>
                        </a:cubicBezTo>
                        <a:cubicBezTo>
                          <a:pt x="43" y="103"/>
                          <a:pt x="76" y="105"/>
                          <a:pt x="102" y="97"/>
                        </a:cubicBezTo>
                        <a:cubicBezTo>
                          <a:pt x="129" y="89"/>
                          <a:pt x="158" y="98"/>
                          <a:pt x="186" y="99"/>
                        </a:cubicBezTo>
                        <a:cubicBezTo>
                          <a:pt x="217" y="100"/>
                          <a:pt x="249" y="104"/>
                          <a:pt x="281" y="104"/>
                        </a:cubicBezTo>
                        <a:cubicBezTo>
                          <a:pt x="261" y="92"/>
                          <a:pt x="236" y="89"/>
                          <a:pt x="215" y="82"/>
                        </a:cubicBezTo>
                        <a:cubicBezTo>
                          <a:pt x="193" y="75"/>
                          <a:pt x="170" y="62"/>
                          <a:pt x="151" y="49"/>
                        </a:cubicBezTo>
                        <a:cubicBezTo>
                          <a:pt x="141" y="41"/>
                          <a:pt x="131" y="32"/>
                          <a:pt x="123" y="22"/>
                        </a:cubicBezTo>
                        <a:cubicBezTo>
                          <a:pt x="117" y="15"/>
                          <a:pt x="107" y="0"/>
                          <a:pt x="97" y="0"/>
                        </a:cubicBezTo>
                        <a:cubicBezTo>
                          <a:pt x="103" y="19"/>
                          <a:pt x="162" y="64"/>
                          <a:pt x="116" y="74"/>
                        </a:cubicBezTo>
                        <a:cubicBezTo>
                          <a:pt x="89" y="80"/>
                          <a:pt x="48" y="99"/>
                          <a:pt x="25" y="73"/>
                        </a:cubicBezTo>
                        <a:cubicBezTo>
                          <a:pt x="22" y="69"/>
                          <a:pt x="22" y="63"/>
                          <a:pt x="20" y="59"/>
                        </a:cubicBezTo>
                        <a:cubicBezTo>
                          <a:pt x="17" y="55"/>
                          <a:pt x="13" y="52"/>
                          <a:pt x="10" y="48"/>
                        </a:cubicBezTo>
                        <a:cubicBezTo>
                          <a:pt x="5" y="42"/>
                          <a:pt x="1" y="26"/>
                          <a:pt x="3" y="19"/>
                        </a:cubicBezTo>
                      </a:path>
                    </a:pathLst>
                  </a:custGeom>
                  <a:solidFill>
                    <a:srgbClr val="FCE0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22" name="Freeform 1370">
                    <a:extLst>
                      <a:ext uri="{FF2B5EF4-FFF2-40B4-BE49-F238E27FC236}">
                        <a16:creationId xmlns:a16="http://schemas.microsoft.com/office/drawing/2014/main" id="{B99624B3-8111-7ABC-73C0-B0C08C1FAE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" y="3049"/>
                    <a:ext cx="253" cy="128"/>
                  </a:xfrm>
                  <a:custGeom>
                    <a:avLst/>
                    <a:gdLst>
                      <a:gd name="T0" fmla="*/ 0 w 101"/>
                      <a:gd name="T1" fmla="*/ 0 h 51"/>
                      <a:gd name="T2" fmla="*/ 1210 w 101"/>
                      <a:gd name="T3" fmla="*/ 208 h 51"/>
                      <a:gd name="T4" fmla="*/ 1588 w 101"/>
                      <a:gd name="T5" fmla="*/ 806 h 51"/>
                      <a:gd name="T6" fmla="*/ 1222 w 101"/>
                      <a:gd name="T7" fmla="*/ 504 h 51"/>
                      <a:gd name="T8" fmla="*/ 754 w 101"/>
                      <a:gd name="T9" fmla="*/ 522 h 51"/>
                      <a:gd name="T10" fmla="*/ 0 w 101"/>
                      <a:gd name="T11" fmla="*/ 50 h 5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01" h="51">
                        <a:moveTo>
                          <a:pt x="0" y="0"/>
                        </a:moveTo>
                        <a:cubicBezTo>
                          <a:pt x="19" y="18"/>
                          <a:pt x="53" y="22"/>
                          <a:pt x="77" y="13"/>
                        </a:cubicBezTo>
                        <a:cubicBezTo>
                          <a:pt x="81" y="27"/>
                          <a:pt x="97" y="36"/>
                          <a:pt x="101" y="51"/>
                        </a:cubicBezTo>
                        <a:cubicBezTo>
                          <a:pt x="92" y="43"/>
                          <a:pt x="91" y="34"/>
                          <a:pt x="78" y="32"/>
                        </a:cubicBezTo>
                        <a:cubicBezTo>
                          <a:pt x="68" y="31"/>
                          <a:pt x="58" y="34"/>
                          <a:pt x="48" y="33"/>
                        </a:cubicBezTo>
                        <a:cubicBezTo>
                          <a:pt x="36" y="31"/>
                          <a:pt x="2" y="17"/>
                          <a:pt x="0" y="3"/>
                        </a:cubicBezTo>
                      </a:path>
                    </a:pathLst>
                  </a:custGeom>
                  <a:solidFill>
                    <a:srgbClr val="FCE0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23" name="Freeform 1371">
                    <a:extLst>
                      <a:ext uri="{FF2B5EF4-FFF2-40B4-BE49-F238E27FC236}">
                        <a16:creationId xmlns:a16="http://schemas.microsoft.com/office/drawing/2014/main" id="{9CB9F9DC-BE59-ED32-57C1-1D92EAC0E3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6" y="3204"/>
                    <a:ext cx="745" cy="175"/>
                  </a:xfrm>
                  <a:custGeom>
                    <a:avLst/>
                    <a:gdLst>
                      <a:gd name="T0" fmla="*/ 1875 w 298"/>
                      <a:gd name="T1" fmla="*/ 0 h 70"/>
                      <a:gd name="T2" fmla="*/ 2333 w 298"/>
                      <a:gd name="T3" fmla="*/ 438 h 70"/>
                      <a:gd name="T4" fmla="*/ 2375 w 298"/>
                      <a:gd name="T5" fmla="*/ 688 h 70"/>
                      <a:gd name="T6" fmla="*/ 2050 w 298"/>
                      <a:gd name="T7" fmla="*/ 708 h 70"/>
                      <a:gd name="T8" fmla="*/ 813 w 298"/>
                      <a:gd name="T9" fmla="*/ 813 h 70"/>
                      <a:gd name="T10" fmla="*/ 425 w 298"/>
                      <a:gd name="T11" fmla="*/ 750 h 70"/>
                      <a:gd name="T12" fmla="*/ 250 w 298"/>
                      <a:gd name="T13" fmla="*/ 708 h 70"/>
                      <a:gd name="T14" fmla="*/ 33 w 298"/>
                      <a:gd name="T15" fmla="*/ 625 h 70"/>
                      <a:gd name="T16" fmla="*/ 0 w 298"/>
                      <a:gd name="T17" fmla="*/ 625 h 70"/>
                      <a:gd name="T18" fmla="*/ 188 w 298"/>
                      <a:gd name="T19" fmla="*/ 800 h 70"/>
                      <a:gd name="T20" fmla="*/ 645 w 298"/>
                      <a:gd name="T21" fmla="*/ 925 h 70"/>
                      <a:gd name="T22" fmla="*/ 1300 w 298"/>
                      <a:gd name="T23" fmla="*/ 875 h 70"/>
                      <a:gd name="T24" fmla="*/ 2688 w 298"/>
                      <a:gd name="T25" fmla="*/ 875 h 70"/>
                      <a:gd name="T26" fmla="*/ 3720 w 298"/>
                      <a:gd name="T27" fmla="*/ 970 h 70"/>
                      <a:gd name="T28" fmla="*/ 4520 w 298"/>
                      <a:gd name="T29" fmla="*/ 800 h 70"/>
                      <a:gd name="T30" fmla="*/ 4208 w 298"/>
                      <a:gd name="T31" fmla="*/ 113 h 70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98" h="70">
                        <a:moveTo>
                          <a:pt x="120" y="0"/>
                        </a:moveTo>
                        <a:cubicBezTo>
                          <a:pt x="125" y="12"/>
                          <a:pt x="139" y="20"/>
                          <a:pt x="149" y="28"/>
                        </a:cubicBezTo>
                        <a:cubicBezTo>
                          <a:pt x="154" y="33"/>
                          <a:pt x="160" y="39"/>
                          <a:pt x="152" y="44"/>
                        </a:cubicBezTo>
                        <a:cubicBezTo>
                          <a:pt x="147" y="47"/>
                          <a:pt x="137" y="44"/>
                          <a:pt x="131" y="45"/>
                        </a:cubicBezTo>
                        <a:cubicBezTo>
                          <a:pt x="104" y="46"/>
                          <a:pt x="79" y="55"/>
                          <a:pt x="52" y="52"/>
                        </a:cubicBezTo>
                        <a:cubicBezTo>
                          <a:pt x="43" y="51"/>
                          <a:pt x="35" y="49"/>
                          <a:pt x="27" y="48"/>
                        </a:cubicBezTo>
                        <a:cubicBezTo>
                          <a:pt x="22" y="47"/>
                          <a:pt x="19" y="47"/>
                          <a:pt x="16" y="45"/>
                        </a:cubicBezTo>
                        <a:cubicBezTo>
                          <a:pt x="13" y="43"/>
                          <a:pt x="6" y="41"/>
                          <a:pt x="2" y="40"/>
                        </a:cubicBezTo>
                        <a:cubicBezTo>
                          <a:pt x="2" y="41"/>
                          <a:pt x="0" y="39"/>
                          <a:pt x="0" y="40"/>
                        </a:cubicBezTo>
                        <a:cubicBezTo>
                          <a:pt x="4" y="44"/>
                          <a:pt x="6" y="48"/>
                          <a:pt x="12" y="51"/>
                        </a:cubicBezTo>
                        <a:cubicBezTo>
                          <a:pt x="18" y="55"/>
                          <a:pt x="34" y="57"/>
                          <a:pt x="41" y="59"/>
                        </a:cubicBezTo>
                        <a:cubicBezTo>
                          <a:pt x="55" y="62"/>
                          <a:pt x="69" y="59"/>
                          <a:pt x="83" y="56"/>
                        </a:cubicBezTo>
                        <a:cubicBezTo>
                          <a:pt x="112" y="50"/>
                          <a:pt x="143" y="56"/>
                          <a:pt x="172" y="56"/>
                        </a:cubicBezTo>
                        <a:cubicBezTo>
                          <a:pt x="194" y="56"/>
                          <a:pt x="216" y="61"/>
                          <a:pt x="238" y="62"/>
                        </a:cubicBezTo>
                        <a:cubicBezTo>
                          <a:pt x="255" y="63"/>
                          <a:pt x="277" y="70"/>
                          <a:pt x="289" y="51"/>
                        </a:cubicBezTo>
                        <a:cubicBezTo>
                          <a:pt x="298" y="36"/>
                          <a:pt x="277" y="19"/>
                          <a:pt x="269" y="7"/>
                        </a:cubicBezTo>
                      </a:path>
                    </a:pathLst>
                  </a:custGeom>
                  <a:solidFill>
                    <a:srgbClr val="E6CA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24" name="Freeform 1372">
                    <a:extLst>
                      <a:ext uri="{FF2B5EF4-FFF2-40B4-BE49-F238E27FC236}">
                        <a16:creationId xmlns:a16="http://schemas.microsoft.com/office/drawing/2014/main" id="{C1A80CF7-27D1-9B7A-8238-5C3B89CFE7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6" y="3239"/>
                    <a:ext cx="27" cy="45"/>
                  </a:xfrm>
                  <a:custGeom>
                    <a:avLst/>
                    <a:gdLst>
                      <a:gd name="T0" fmla="*/ 0 w 11"/>
                      <a:gd name="T1" fmla="*/ 20 h 18"/>
                      <a:gd name="T2" fmla="*/ 61 w 11"/>
                      <a:gd name="T3" fmla="*/ 283 h 18"/>
                      <a:gd name="T4" fmla="*/ 12 w 11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1" h="18">
                        <a:moveTo>
                          <a:pt x="0" y="1"/>
                        </a:moveTo>
                        <a:cubicBezTo>
                          <a:pt x="2" y="6"/>
                          <a:pt x="1" y="13"/>
                          <a:pt x="4" y="18"/>
                        </a:cubicBezTo>
                        <a:cubicBezTo>
                          <a:pt x="11" y="13"/>
                          <a:pt x="0" y="6"/>
                          <a:pt x="1" y="0"/>
                        </a:cubicBezTo>
                      </a:path>
                    </a:pathLst>
                  </a:custGeom>
                  <a:solidFill>
                    <a:srgbClr val="E6CA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25" name="Freeform 1373">
                    <a:extLst>
                      <a:ext uri="{FF2B5EF4-FFF2-40B4-BE49-F238E27FC236}">
                        <a16:creationId xmlns:a16="http://schemas.microsoft.com/office/drawing/2014/main" id="{6D02C945-99C6-DEA4-B399-95A7DD75C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1" y="3049"/>
                    <a:ext cx="145" cy="70"/>
                  </a:xfrm>
                  <a:custGeom>
                    <a:avLst/>
                    <a:gdLst>
                      <a:gd name="T0" fmla="*/ 0 w 58"/>
                      <a:gd name="T1" fmla="*/ 313 h 28"/>
                      <a:gd name="T2" fmla="*/ 500 w 58"/>
                      <a:gd name="T3" fmla="*/ 175 h 28"/>
                      <a:gd name="T4" fmla="*/ 300 w 58"/>
                      <a:gd name="T5" fmla="*/ 95 h 28"/>
                      <a:gd name="T6" fmla="*/ 83 w 58"/>
                      <a:gd name="T7" fmla="*/ 0 h 28"/>
                      <a:gd name="T8" fmla="*/ 550 w 58"/>
                      <a:gd name="T9" fmla="*/ 50 h 28"/>
                      <a:gd name="T10" fmla="*/ 908 w 58"/>
                      <a:gd name="T11" fmla="*/ 345 h 28"/>
                      <a:gd name="T12" fmla="*/ 458 w 58"/>
                      <a:gd name="T13" fmla="*/ 395 h 2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8" h="28">
                        <a:moveTo>
                          <a:pt x="0" y="20"/>
                        </a:moveTo>
                        <a:cubicBezTo>
                          <a:pt x="5" y="23"/>
                          <a:pt x="36" y="23"/>
                          <a:pt x="32" y="11"/>
                        </a:cubicBezTo>
                        <a:cubicBezTo>
                          <a:pt x="31" y="8"/>
                          <a:pt x="22" y="7"/>
                          <a:pt x="19" y="6"/>
                        </a:cubicBezTo>
                        <a:cubicBezTo>
                          <a:pt x="14" y="5"/>
                          <a:pt x="8" y="3"/>
                          <a:pt x="5" y="0"/>
                        </a:cubicBezTo>
                        <a:cubicBezTo>
                          <a:pt x="14" y="1"/>
                          <a:pt x="27" y="0"/>
                          <a:pt x="35" y="3"/>
                        </a:cubicBezTo>
                        <a:cubicBezTo>
                          <a:pt x="42" y="6"/>
                          <a:pt x="53" y="17"/>
                          <a:pt x="58" y="22"/>
                        </a:cubicBezTo>
                        <a:cubicBezTo>
                          <a:pt x="53" y="28"/>
                          <a:pt x="35" y="27"/>
                          <a:pt x="29" y="25"/>
                        </a:cubicBezTo>
                      </a:path>
                    </a:pathLst>
                  </a:custGeom>
                  <a:solidFill>
                    <a:srgbClr val="E6CA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26" name="Freeform 1374">
                    <a:extLst>
                      <a:ext uri="{FF2B5EF4-FFF2-40B4-BE49-F238E27FC236}">
                        <a16:creationId xmlns:a16="http://schemas.microsoft.com/office/drawing/2014/main" id="{AAED0F43-63CE-A8CB-BF23-333F005994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1" y="2984"/>
                    <a:ext cx="87" cy="80"/>
                  </a:xfrm>
                  <a:custGeom>
                    <a:avLst/>
                    <a:gdLst>
                      <a:gd name="T0" fmla="*/ 12 w 35"/>
                      <a:gd name="T1" fmla="*/ 0 h 32"/>
                      <a:gd name="T2" fmla="*/ 537 w 35"/>
                      <a:gd name="T3" fmla="*/ 300 h 32"/>
                      <a:gd name="T4" fmla="*/ 229 w 35"/>
                      <a:gd name="T5" fmla="*/ 0 h 3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5" h="32">
                        <a:moveTo>
                          <a:pt x="1" y="0"/>
                        </a:moveTo>
                        <a:cubicBezTo>
                          <a:pt x="0" y="13"/>
                          <a:pt x="27" y="32"/>
                          <a:pt x="35" y="19"/>
                        </a:cubicBezTo>
                        <a:cubicBezTo>
                          <a:pt x="27" y="17"/>
                          <a:pt x="17" y="9"/>
                          <a:pt x="15" y="0"/>
                        </a:cubicBezTo>
                      </a:path>
                    </a:pathLst>
                  </a:custGeom>
                  <a:solidFill>
                    <a:srgbClr val="FCE0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27" name="Freeform 1375">
                    <a:extLst>
                      <a:ext uri="{FF2B5EF4-FFF2-40B4-BE49-F238E27FC236}">
                        <a16:creationId xmlns:a16="http://schemas.microsoft.com/office/drawing/2014/main" id="{DA5CDF35-A247-70B1-FF90-8F829AF30E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1" y="3007"/>
                    <a:ext cx="45" cy="52"/>
                  </a:xfrm>
                  <a:custGeom>
                    <a:avLst/>
                    <a:gdLst>
                      <a:gd name="T0" fmla="*/ 33 w 18"/>
                      <a:gd name="T1" fmla="*/ 0 h 21"/>
                      <a:gd name="T2" fmla="*/ 0 w 18"/>
                      <a:gd name="T3" fmla="*/ 319 h 21"/>
                      <a:gd name="T4" fmla="*/ 270 w 18"/>
                      <a:gd name="T5" fmla="*/ 319 h 21"/>
                      <a:gd name="T6" fmla="*/ 83 w 18"/>
                      <a:gd name="T7" fmla="*/ 74 h 2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8" h="21">
                        <a:moveTo>
                          <a:pt x="2" y="0"/>
                        </a:moveTo>
                        <a:cubicBezTo>
                          <a:pt x="6" y="7"/>
                          <a:pt x="5" y="16"/>
                          <a:pt x="0" y="21"/>
                        </a:cubicBezTo>
                        <a:cubicBezTo>
                          <a:pt x="6" y="21"/>
                          <a:pt x="11" y="19"/>
                          <a:pt x="17" y="21"/>
                        </a:cubicBezTo>
                        <a:cubicBezTo>
                          <a:pt x="18" y="13"/>
                          <a:pt x="7" y="11"/>
                          <a:pt x="5" y="5"/>
                        </a:cubicBezTo>
                      </a:path>
                    </a:pathLst>
                  </a:custGeom>
                  <a:solidFill>
                    <a:srgbClr val="E6CA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28" name="Freeform 1376">
                    <a:extLst>
                      <a:ext uri="{FF2B5EF4-FFF2-40B4-BE49-F238E27FC236}">
                        <a16:creationId xmlns:a16="http://schemas.microsoft.com/office/drawing/2014/main" id="{265BD336-58AB-4866-39B8-45F749072B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" y="3019"/>
                    <a:ext cx="148" cy="95"/>
                  </a:xfrm>
                  <a:custGeom>
                    <a:avLst/>
                    <a:gdLst>
                      <a:gd name="T0" fmla="*/ 33 w 59"/>
                      <a:gd name="T1" fmla="*/ 0 h 38"/>
                      <a:gd name="T2" fmla="*/ 880 w 59"/>
                      <a:gd name="T3" fmla="*/ 345 h 38"/>
                      <a:gd name="T4" fmla="*/ 472 w 59"/>
                      <a:gd name="T5" fmla="*/ 208 h 38"/>
                      <a:gd name="T6" fmla="*/ 0 w 59"/>
                      <a:gd name="T7" fmla="*/ 50 h 3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9" h="38">
                        <a:moveTo>
                          <a:pt x="2" y="0"/>
                        </a:moveTo>
                        <a:cubicBezTo>
                          <a:pt x="6" y="11"/>
                          <a:pt x="52" y="38"/>
                          <a:pt x="56" y="22"/>
                        </a:cubicBezTo>
                        <a:cubicBezTo>
                          <a:pt x="59" y="13"/>
                          <a:pt x="36" y="14"/>
                          <a:pt x="30" y="13"/>
                        </a:cubicBezTo>
                        <a:cubicBezTo>
                          <a:pt x="22" y="11"/>
                          <a:pt x="8" y="1"/>
                          <a:pt x="0" y="3"/>
                        </a:cubicBezTo>
                      </a:path>
                    </a:pathLst>
                  </a:custGeom>
                  <a:solidFill>
                    <a:srgbClr val="E6CA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29" name="Freeform 1377">
                    <a:extLst>
                      <a:ext uri="{FF2B5EF4-FFF2-40B4-BE49-F238E27FC236}">
                        <a16:creationId xmlns:a16="http://schemas.microsoft.com/office/drawing/2014/main" id="{B4BB5006-8BC8-F0C3-4DED-891375FD1F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3" y="3059"/>
                    <a:ext cx="65" cy="53"/>
                  </a:xfrm>
                  <a:custGeom>
                    <a:avLst/>
                    <a:gdLst>
                      <a:gd name="T0" fmla="*/ 0 w 26"/>
                      <a:gd name="T1" fmla="*/ 20 h 21"/>
                      <a:gd name="T2" fmla="*/ 250 w 26"/>
                      <a:gd name="T3" fmla="*/ 338 h 21"/>
                      <a:gd name="T4" fmla="*/ 408 w 26"/>
                      <a:gd name="T5" fmla="*/ 318 h 21"/>
                      <a:gd name="T6" fmla="*/ 270 w 26"/>
                      <a:gd name="T7" fmla="*/ 0 h 2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1">
                        <a:moveTo>
                          <a:pt x="0" y="1"/>
                        </a:moveTo>
                        <a:cubicBezTo>
                          <a:pt x="8" y="0"/>
                          <a:pt x="19" y="14"/>
                          <a:pt x="16" y="21"/>
                        </a:cubicBezTo>
                        <a:cubicBezTo>
                          <a:pt x="19" y="21"/>
                          <a:pt x="23" y="20"/>
                          <a:pt x="26" y="20"/>
                        </a:cubicBezTo>
                        <a:cubicBezTo>
                          <a:pt x="26" y="11"/>
                          <a:pt x="20" y="7"/>
                          <a:pt x="17" y="0"/>
                        </a:cubicBezTo>
                      </a:path>
                    </a:pathLst>
                  </a:custGeom>
                  <a:solidFill>
                    <a:srgbClr val="C8B17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30" name="Freeform 1378">
                    <a:extLst>
                      <a:ext uri="{FF2B5EF4-FFF2-40B4-BE49-F238E27FC236}">
                        <a16:creationId xmlns:a16="http://schemas.microsoft.com/office/drawing/2014/main" id="{8C4B4C6A-DAC1-F2C4-0A67-8C5EE8C540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3" y="2137"/>
                    <a:ext cx="210" cy="707"/>
                  </a:xfrm>
                  <a:custGeom>
                    <a:avLst/>
                    <a:gdLst>
                      <a:gd name="T0" fmla="*/ 63 w 84"/>
                      <a:gd name="T1" fmla="*/ 0 h 283"/>
                      <a:gd name="T2" fmla="*/ 113 w 84"/>
                      <a:gd name="T3" fmla="*/ 637 h 283"/>
                      <a:gd name="T4" fmla="*/ 208 w 84"/>
                      <a:gd name="T5" fmla="*/ 1279 h 283"/>
                      <a:gd name="T6" fmla="*/ 395 w 84"/>
                      <a:gd name="T7" fmla="*/ 2633 h 283"/>
                      <a:gd name="T8" fmla="*/ 783 w 84"/>
                      <a:gd name="T9" fmla="*/ 3912 h 283"/>
                      <a:gd name="T10" fmla="*/ 1175 w 84"/>
                      <a:gd name="T11" fmla="*/ 4319 h 283"/>
                      <a:gd name="T12" fmla="*/ 1250 w 84"/>
                      <a:gd name="T13" fmla="*/ 4007 h 283"/>
                      <a:gd name="T14" fmla="*/ 1300 w 84"/>
                      <a:gd name="T15" fmla="*/ 3695 h 283"/>
                      <a:gd name="T16" fmla="*/ 1083 w 84"/>
                      <a:gd name="T17" fmla="*/ 3508 h 283"/>
                      <a:gd name="T18" fmla="*/ 925 w 84"/>
                      <a:gd name="T19" fmla="*/ 3278 h 283"/>
                      <a:gd name="T20" fmla="*/ 595 w 84"/>
                      <a:gd name="T21" fmla="*/ 2633 h 283"/>
                      <a:gd name="T22" fmla="*/ 333 w 84"/>
                      <a:gd name="T23" fmla="*/ 1262 h 283"/>
                      <a:gd name="T24" fmla="*/ 175 w 84"/>
                      <a:gd name="T25" fmla="*/ 625 h 283"/>
                      <a:gd name="T26" fmla="*/ 83 w 84"/>
                      <a:gd name="T27" fmla="*/ 0 h 283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84" h="283">
                        <a:moveTo>
                          <a:pt x="4" y="0"/>
                        </a:moveTo>
                        <a:cubicBezTo>
                          <a:pt x="0" y="11"/>
                          <a:pt x="5" y="30"/>
                          <a:pt x="7" y="41"/>
                        </a:cubicBezTo>
                        <a:cubicBezTo>
                          <a:pt x="9" y="55"/>
                          <a:pt x="12" y="68"/>
                          <a:pt x="13" y="82"/>
                        </a:cubicBezTo>
                        <a:cubicBezTo>
                          <a:pt x="16" y="111"/>
                          <a:pt x="21" y="139"/>
                          <a:pt x="25" y="169"/>
                        </a:cubicBezTo>
                        <a:cubicBezTo>
                          <a:pt x="29" y="196"/>
                          <a:pt x="37" y="226"/>
                          <a:pt x="50" y="251"/>
                        </a:cubicBezTo>
                        <a:cubicBezTo>
                          <a:pt x="53" y="258"/>
                          <a:pt x="66" y="283"/>
                          <a:pt x="75" y="277"/>
                        </a:cubicBezTo>
                        <a:cubicBezTo>
                          <a:pt x="80" y="273"/>
                          <a:pt x="80" y="263"/>
                          <a:pt x="80" y="257"/>
                        </a:cubicBezTo>
                        <a:cubicBezTo>
                          <a:pt x="81" y="251"/>
                          <a:pt x="84" y="243"/>
                          <a:pt x="83" y="237"/>
                        </a:cubicBezTo>
                        <a:cubicBezTo>
                          <a:pt x="83" y="228"/>
                          <a:pt x="76" y="229"/>
                          <a:pt x="69" y="225"/>
                        </a:cubicBezTo>
                        <a:cubicBezTo>
                          <a:pt x="62" y="222"/>
                          <a:pt x="61" y="217"/>
                          <a:pt x="59" y="210"/>
                        </a:cubicBezTo>
                        <a:cubicBezTo>
                          <a:pt x="55" y="195"/>
                          <a:pt x="42" y="185"/>
                          <a:pt x="38" y="169"/>
                        </a:cubicBezTo>
                        <a:cubicBezTo>
                          <a:pt x="29" y="141"/>
                          <a:pt x="29" y="109"/>
                          <a:pt x="21" y="81"/>
                        </a:cubicBezTo>
                        <a:cubicBezTo>
                          <a:pt x="17" y="67"/>
                          <a:pt x="14" y="54"/>
                          <a:pt x="11" y="40"/>
                        </a:cubicBezTo>
                        <a:cubicBezTo>
                          <a:pt x="9" y="26"/>
                          <a:pt x="5" y="14"/>
                          <a:pt x="5" y="0"/>
                        </a:cubicBezTo>
                      </a:path>
                    </a:pathLst>
                  </a:custGeom>
                  <a:solidFill>
                    <a:srgbClr val="FFF8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31" name="Freeform 1379">
                    <a:extLst>
                      <a:ext uri="{FF2B5EF4-FFF2-40B4-BE49-F238E27FC236}">
                        <a16:creationId xmlns:a16="http://schemas.microsoft.com/office/drawing/2014/main" id="{7CA84CB4-C2E7-FC52-E8F8-A13209A7CF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3" y="3097"/>
                    <a:ext cx="248" cy="207"/>
                  </a:xfrm>
                  <a:custGeom>
                    <a:avLst/>
                    <a:gdLst>
                      <a:gd name="T0" fmla="*/ 301 w 99"/>
                      <a:gd name="T1" fmla="*/ 30 h 83"/>
                      <a:gd name="T2" fmla="*/ 458 w 99"/>
                      <a:gd name="T3" fmla="*/ 746 h 83"/>
                      <a:gd name="T4" fmla="*/ 564 w 99"/>
                      <a:gd name="T5" fmla="*/ 1037 h 83"/>
                      <a:gd name="T6" fmla="*/ 754 w 99"/>
                      <a:gd name="T7" fmla="*/ 1132 h 83"/>
                      <a:gd name="T8" fmla="*/ 709 w 99"/>
                      <a:gd name="T9" fmla="*/ 791 h 83"/>
                      <a:gd name="T10" fmla="*/ 804 w 99"/>
                      <a:gd name="T11" fmla="*/ 511 h 83"/>
                      <a:gd name="T12" fmla="*/ 1475 w 99"/>
                      <a:gd name="T13" fmla="*/ 404 h 83"/>
                      <a:gd name="T14" fmla="*/ 1556 w 99"/>
                      <a:gd name="T15" fmla="*/ 354 h 83"/>
                      <a:gd name="T16" fmla="*/ 897 w 99"/>
                      <a:gd name="T17" fmla="*/ 292 h 83"/>
                      <a:gd name="T18" fmla="*/ 584 w 99"/>
                      <a:gd name="T19" fmla="*/ 167 h 83"/>
                      <a:gd name="T20" fmla="*/ 346 w 99"/>
                      <a:gd name="T21" fmla="*/ 30 h 8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99" h="83">
                        <a:moveTo>
                          <a:pt x="19" y="2"/>
                        </a:moveTo>
                        <a:cubicBezTo>
                          <a:pt x="0" y="11"/>
                          <a:pt x="23" y="36"/>
                          <a:pt x="29" y="48"/>
                        </a:cubicBezTo>
                        <a:cubicBezTo>
                          <a:pt x="32" y="54"/>
                          <a:pt x="34" y="60"/>
                          <a:pt x="36" y="67"/>
                        </a:cubicBezTo>
                        <a:cubicBezTo>
                          <a:pt x="37" y="71"/>
                          <a:pt x="43" y="83"/>
                          <a:pt x="48" y="73"/>
                        </a:cubicBezTo>
                        <a:cubicBezTo>
                          <a:pt x="50" y="69"/>
                          <a:pt x="45" y="55"/>
                          <a:pt x="45" y="51"/>
                        </a:cubicBezTo>
                        <a:cubicBezTo>
                          <a:pt x="45" y="44"/>
                          <a:pt x="44" y="38"/>
                          <a:pt x="51" y="33"/>
                        </a:cubicBezTo>
                        <a:cubicBezTo>
                          <a:pt x="63" y="24"/>
                          <a:pt x="82" y="35"/>
                          <a:pt x="94" y="26"/>
                        </a:cubicBezTo>
                        <a:cubicBezTo>
                          <a:pt x="96" y="25"/>
                          <a:pt x="97" y="25"/>
                          <a:pt x="99" y="23"/>
                        </a:cubicBezTo>
                        <a:cubicBezTo>
                          <a:pt x="91" y="17"/>
                          <a:pt x="68" y="22"/>
                          <a:pt x="57" y="19"/>
                        </a:cubicBezTo>
                        <a:cubicBezTo>
                          <a:pt x="50" y="17"/>
                          <a:pt x="43" y="15"/>
                          <a:pt x="37" y="11"/>
                        </a:cubicBezTo>
                        <a:cubicBezTo>
                          <a:pt x="33" y="8"/>
                          <a:pt x="27" y="0"/>
                          <a:pt x="22" y="2"/>
                        </a:cubicBezTo>
                      </a:path>
                    </a:pathLst>
                  </a:custGeom>
                  <a:solidFill>
                    <a:srgbClr val="FFF8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32" name="Freeform 1380">
                    <a:extLst>
                      <a:ext uri="{FF2B5EF4-FFF2-40B4-BE49-F238E27FC236}">
                        <a16:creationId xmlns:a16="http://schemas.microsoft.com/office/drawing/2014/main" id="{893A97F5-D01D-CB54-88F4-6D2BA49489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1" y="3127"/>
                    <a:ext cx="62" cy="47"/>
                  </a:xfrm>
                  <a:custGeom>
                    <a:avLst/>
                    <a:gdLst>
                      <a:gd name="T0" fmla="*/ 30 w 25"/>
                      <a:gd name="T1" fmla="*/ 153 h 19"/>
                      <a:gd name="T2" fmla="*/ 42 w 25"/>
                      <a:gd name="T3" fmla="*/ 0 h 19"/>
                      <a:gd name="T4" fmla="*/ 382 w 25"/>
                      <a:gd name="T5" fmla="*/ 121 h 19"/>
                      <a:gd name="T6" fmla="*/ 104 w 25"/>
                      <a:gd name="T7" fmla="*/ 134 h 19"/>
                      <a:gd name="T8" fmla="*/ 154 w 25"/>
                      <a:gd name="T9" fmla="*/ 287 h 19"/>
                      <a:gd name="T10" fmla="*/ 62 w 25"/>
                      <a:gd name="T11" fmla="*/ 153 h 1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5" h="19">
                        <a:moveTo>
                          <a:pt x="2" y="10"/>
                        </a:moveTo>
                        <a:cubicBezTo>
                          <a:pt x="0" y="7"/>
                          <a:pt x="1" y="3"/>
                          <a:pt x="3" y="0"/>
                        </a:cubicBezTo>
                        <a:cubicBezTo>
                          <a:pt x="10" y="8"/>
                          <a:pt x="17" y="5"/>
                          <a:pt x="25" y="8"/>
                        </a:cubicBezTo>
                        <a:cubicBezTo>
                          <a:pt x="18" y="10"/>
                          <a:pt x="14" y="9"/>
                          <a:pt x="7" y="9"/>
                        </a:cubicBezTo>
                        <a:cubicBezTo>
                          <a:pt x="6" y="13"/>
                          <a:pt x="9" y="16"/>
                          <a:pt x="10" y="19"/>
                        </a:cubicBezTo>
                        <a:cubicBezTo>
                          <a:pt x="6" y="18"/>
                          <a:pt x="4" y="14"/>
                          <a:pt x="4" y="1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33" name="Freeform 1381">
                    <a:extLst>
                      <a:ext uri="{FF2B5EF4-FFF2-40B4-BE49-F238E27FC236}">
                        <a16:creationId xmlns:a16="http://schemas.microsoft.com/office/drawing/2014/main" id="{8091804E-CF3C-A841-B6E9-507CA04226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8" y="2534"/>
                    <a:ext cx="58" cy="195"/>
                  </a:xfrm>
                  <a:custGeom>
                    <a:avLst/>
                    <a:gdLst>
                      <a:gd name="T0" fmla="*/ 0 w 23"/>
                      <a:gd name="T1" fmla="*/ 0 h 78"/>
                      <a:gd name="T2" fmla="*/ 368 w 23"/>
                      <a:gd name="T3" fmla="*/ 1220 h 7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3" h="78">
                        <a:moveTo>
                          <a:pt x="0" y="0"/>
                        </a:moveTo>
                        <a:cubicBezTo>
                          <a:pt x="3" y="30"/>
                          <a:pt x="10" y="58"/>
                          <a:pt x="23" y="78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34" name="Freeform 1382">
                    <a:extLst>
                      <a:ext uri="{FF2B5EF4-FFF2-40B4-BE49-F238E27FC236}">
                        <a16:creationId xmlns:a16="http://schemas.microsoft.com/office/drawing/2014/main" id="{3BB0B49A-7CC7-FBA3-6414-2F79DBDA18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6" y="3272"/>
                    <a:ext cx="262" cy="92"/>
                  </a:xfrm>
                  <a:custGeom>
                    <a:avLst/>
                    <a:gdLst>
                      <a:gd name="T0" fmla="*/ 217 w 105"/>
                      <a:gd name="T1" fmla="*/ 0 h 37"/>
                      <a:gd name="T2" fmla="*/ 529 w 105"/>
                      <a:gd name="T3" fmla="*/ 353 h 37"/>
                      <a:gd name="T4" fmla="*/ 0 w 105"/>
                      <a:gd name="T5" fmla="*/ 383 h 37"/>
                      <a:gd name="T6" fmla="*/ 779 w 105"/>
                      <a:gd name="T7" fmla="*/ 462 h 37"/>
                      <a:gd name="T8" fmla="*/ 1153 w 105"/>
                      <a:gd name="T9" fmla="*/ 525 h 37"/>
                      <a:gd name="T10" fmla="*/ 1632 w 105"/>
                      <a:gd name="T11" fmla="*/ 569 h 37"/>
                      <a:gd name="T12" fmla="*/ 1382 w 105"/>
                      <a:gd name="T13" fmla="*/ 445 h 37"/>
                      <a:gd name="T14" fmla="*/ 1120 w 105"/>
                      <a:gd name="T15" fmla="*/ 229 h 37"/>
                      <a:gd name="T16" fmla="*/ 591 w 105"/>
                      <a:gd name="T17" fmla="*/ 12 h 3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05" h="37">
                        <a:moveTo>
                          <a:pt x="14" y="0"/>
                        </a:moveTo>
                        <a:cubicBezTo>
                          <a:pt x="20" y="1"/>
                          <a:pt x="39" y="15"/>
                          <a:pt x="34" y="23"/>
                        </a:cubicBezTo>
                        <a:cubicBezTo>
                          <a:pt x="31" y="27"/>
                          <a:pt x="4" y="26"/>
                          <a:pt x="0" y="25"/>
                        </a:cubicBezTo>
                        <a:cubicBezTo>
                          <a:pt x="17" y="28"/>
                          <a:pt x="33" y="32"/>
                          <a:pt x="50" y="30"/>
                        </a:cubicBezTo>
                        <a:cubicBezTo>
                          <a:pt x="59" y="29"/>
                          <a:pt x="66" y="32"/>
                          <a:pt x="74" y="34"/>
                        </a:cubicBezTo>
                        <a:cubicBezTo>
                          <a:pt x="83" y="37"/>
                          <a:pt x="95" y="37"/>
                          <a:pt x="105" y="37"/>
                        </a:cubicBezTo>
                        <a:cubicBezTo>
                          <a:pt x="100" y="35"/>
                          <a:pt x="94" y="33"/>
                          <a:pt x="89" y="29"/>
                        </a:cubicBezTo>
                        <a:cubicBezTo>
                          <a:pt x="83" y="24"/>
                          <a:pt x="78" y="20"/>
                          <a:pt x="72" y="15"/>
                        </a:cubicBezTo>
                        <a:cubicBezTo>
                          <a:pt x="61" y="8"/>
                          <a:pt x="50" y="5"/>
                          <a:pt x="38" y="1"/>
                        </a:cubicBezTo>
                      </a:path>
                    </a:pathLst>
                  </a:custGeom>
                  <a:solidFill>
                    <a:srgbClr val="C8B17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35" name="Freeform 1383">
                    <a:extLst>
                      <a:ext uri="{FF2B5EF4-FFF2-40B4-BE49-F238E27FC236}">
                        <a16:creationId xmlns:a16="http://schemas.microsoft.com/office/drawing/2014/main" id="{62B7B8EF-9902-C3AA-2F11-8075561FE0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0" y="2089"/>
                    <a:ext cx="153" cy="878"/>
                  </a:xfrm>
                  <a:custGeom>
                    <a:avLst/>
                    <a:gdLst>
                      <a:gd name="T0" fmla="*/ 113 w 61"/>
                      <a:gd name="T1" fmla="*/ 63 h 351"/>
                      <a:gd name="T2" fmla="*/ 208 w 61"/>
                      <a:gd name="T3" fmla="*/ 1751 h 351"/>
                      <a:gd name="T4" fmla="*/ 346 w 61"/>
                      <a:gd name="T5" fmla="*/ 2596 h 351"/>
                      <a:gd name="T6" fmla="*/ 567 w 61"/>
                      <a:gd name="T7" fmla="*/ 3722 h 351"/>
                      <a:gd name="T8" fmla="*/ 775 w 61"/>
                      <a:gd name="T9" fmla="*/ 4588 h 351"/>
                      <a:gd name="T10" fmla="*/ 850 w 61"/>
                      <a:gd name="T11" fmla="*/ 5493 h 351"/>
                      <a:gd name="T12" fmla="*/ 931 w 61"/>
                      <a:gd name="T13" fmla="*/ 4868 h 351"/>
                      <a:gd name="T14" fmla="*/ 931 w 61"/>
                      <a:gd name="T15" fmla="*/ 4180 h 351"/>
                      <a:gd name="T16" fmla="*/ 617 w 61"/>
                      <a:gd name="T17" fmla="*/ 2722 h 351"/>
                      <a:gd name="T18" fmla="*/ 364 w 61"/>
                      <a:gd name="T19" fmla="*/ 1784 h 351"/>
                      <a:gd name="T20" fmla="*/ 314 w 61"/>
                      <a:gd name="T21" fmla="*/ 800 h 351"/>
                      <a:gd name="T22" fmla="*/ 238 w 61"/>
                      <a:gd name="T23" fmla="*/ 300 h 351"/>
                      <a:gd name="T24" fmla="*/ 176 w 61"/>
                      <a:gd name="T25" fmla="*/ 63 h 351"/>
                      <a:gd name="T26" fmla="*/ 188 w 61"/>
                      <a:gd name="T27" fmla="*/ 0 h 351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61" h="351">
                        <a:moveTo>
                          <a:pt x="7" y="4"/>
                        </a:moveTo>
                        <a:cubicBezTo>
                          <a:pt x="0" y="39"/>
                          <a:pt x="7" y="78"/>
                          <a:pt x="13" y="112"/>
                        </a:cubicBezTo>
                        <a:cubicBezTo>
                          <a:pt x="17" y="130"/>
                          <a:pt x="18" y="148"/>
                          <a:pt x="22" y="166"/>
                        </a:cubicBezTo>
                        <a:cubicBezTo>
                          <a:pt x="27" y="189"/>
                          <a:pt x="28" y="216"/>
                          <a:pt x="36" y="238"/>
                        </a:cubicBezTo>
                        <a:cubicBezTo>
                          <a:pt x="42" y="257"/>
                          <a:pt x="47" y="274"/>
                          <a:pt x="49" y="293"/>
                        </a:cubicBezTo>
                        <a:cubicBezTo>
                          <a:pt x="51" y="310"/>
                          <a:pt x="48" y="335"/>
                          <a:pt x="54" y="351"/>
                        </a:cubicBezTo>
                        <a:cubicBezTo>
                          <a:pt x="56" y="340"/>
                          <a:pt x="59" y="322"/>
                          <a:pt x="59" y="311"/>
                        </a:cubicBezTo>
                        <a:cubicBezTo>
                          <a:pt x="58" y="297"/>
                          <a:pt x="61" y="281"/>
                          <a:pt x="59" y="267"/>
                        </a:cubicBezTo>
                        <a:cubicBezTo>
                          <a:pt x="54" y="237"/>
                          <a:pt x="48" y="204"/>
                          <a:pt x="39" y="174"/>
                        </a:cubicBezTo>
                        <a:cubicBezTo>
                          <a:pt x="32" y="155"/>
                          <a:pt x="25" y="135"/>
                          <a:pt x="23" y="114"/>
                        </a:cubicBezTo>
                        <a:cubicBezTo>
                          <a:pt x="21" y="93"/>
                          <a:pt x="22" y="72"/>
                          <a:pt x="20" y="51"/>
                        </a:cubicBezTo>
                        <a:cubicBezTo>
                          <a:pt x="19" y="40"/>
                          <a:pt x="17" y="30"/>
                          <a:pt x="15" y="19"/>
                        </a:cubicBezTo>
                        <a:cubicBezTo>
                          <a:pt x="15" y="14"/>
                          <a:pt x="11" y="9"/>
                          <a:pt x="11" y="4"/>
                        </a:cubicBezTo>
                        <a:cubicBezTo>
                          <a:pt x="11" y="2"/>
                          <a:pt x="11" y="2"/>
                          <a:pt x="12" y="0"/>
                        </a:cubicBezTo>
                      </a:path>
                    </a:pathLst>
                  </a:custGeom>
                  <a:solidFill>
                    <a:srgbClr val="FEF3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36" name="Freeform 1384">
                    <a:extLst>
                      <a:ext uri="{FF2B5EF4-FFF2-40B4-BE49-F238E27FC236}">
                        <a16:creationId xmlns:a16="http://schemas.microsoft.com/office/drawing/2014/main" id="{257E4389-6CC8-22C3-B9B5-93981C0896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8" y="2064"/>
                    <a:ext cx="345" cy="603"/>
                  </a:xfrm>
                  <a:custGeom>
                    <a:avLst/>
                    <a:gdLst>
                      <a:gd name="T0" fmla="*/ 2033 w 138"/>
                      <a:gd name="T1" fmla="*/ 3525 h 241"/>
                      <a:gd name="T2" fmla="*/ 2020 w 138"/>
                      <a:gd name="T3" fmla="*/ 3150 h 241"/>
                      <a:gd name="T4" fmla="*/ 1970 w 138"/>
                      <a:gd name="T5" fmla="*/ 2630 h 241"/>
                      <a:gd name="T6" fmla="*/ 1863 w 138"/>
                      <a:gd name="T7" fmla="*/ 1364 h 241"/>
                      <a:gd name="T8" fmla="*/ 2145 w 138"/>
                      <a:gd name="T9" fmla="*/ 33 h 241"/>
                      <a:gd name="T10" fmla="*/ 2158 w 138"/>
                      <a:gd name="T11" fmla="*/ 0 h 241"/>
                      <a:gd name="T12" fmla="*/ 83 w 138"/>
                      <a:gd name="T13" fmla="*/ 0 h 241"/>
                      <a:gd name="T14" fmla="*/ 63 w 138"/>
                      <a:gd name="T15" fmla="*/ 0 h 241"/>
                      <a:gd name="T16" fmla="*/ 83 w 138"/>
                      <a:gd name="T17" fmla="*/ 863 h 241"/>
                      <a:gd name="T18" fmla="*/ 208 w 138"/>
                      <a:gd name="T19" fmla="*/ 2084 h 241"/>
                      <a:gd name="T20" fmla="*/ 908 w 138"/>
                      <a:gd name="T21" fmla="*/ 3225 h 241"/>
                      <a:gd name="T22" fmla="*/ 2033 w 138"/>
                      <a:gd name="T23" fmla="*/ 3525 h 24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8" h="241">
                        <a:moveTo>
                          <a:pt x="130" y="225"/>
                        </a:moveTo>
                        <a:cubicBezTo>
                          <a:pt x="132" y="220"/>
                          <a:pt x="129" y="207"/>
                          <a:pt x="129" y="201"/>
                        </a:cubicBezTo>
                        <a:cubicBezTo>
                          <a:pt x="128" y="190"/>
                          <a:pt x="127" y="179"/>
                          <a:pt x="126" y="168"/>
                        </a:cubicBezTo>
                        <a:cubicBezTo>
                          <a:pt x="123" y="141"/>
                          <a:pt x="121" y="114"/>
                          <a:pt x="119" y="87"/>
                        </a:cubicBezTo>
                        <a:cubicBezTo>
                          <a:pt x="118" y="57"/>
                          <a:pt x="124" y="30"/>
                          <a:pt x="137" y="2"/>
                        </a:cubicBezTo>
                        <a:cubicBezTo>
                          <a:pt x="137" y="2"/>
                          <a:pt x="138" y="1"/>
                          <a:pt x="138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0" y="18"/>
                          <a:pt x="4" y="37"/>
                          <a:pt x="5" y="55"/>
                        </a:cubicBezTo>
                        <a:cubicBezTo>
                          <a:pt x="6" y="81"/>
                          <a:pt x="6" y="107"/>
                          <a:pt x="13" y="133"/>
                        </a:cubicBezTo>
                        <a:cubicBezTo>
                          <a:pt x="22" y="159"/>
                          <a:pt x="35" y="189"/>
                          <a:pt x="58" y="206"/>
                        </a:cubicBezTo>
                        <a:cubicBezTo>
                          <a:pt x="69" y="213"/>
                          <a:pt x="122" y="241"/>
                          <a:pt x="130" y="225"/>
                        </a:cubicBezTo>
                      </a:path>
                    </a:pathLst>
                  </a:custGeom>
                  <a:solidFill>
                    <a:srgbClr val="FDEA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37" name="Freeform 1385">
                    <a:extLst>
                      <a:ext uri="{FF2B5EF4-FFF2-40B4-BE49-F238E27FC236}">
                        <a16:creationId xmlns:a16="http://schemas.microsoft.com/office/drawing/2014/main" id="{4468E055-CBF2-5010-7278-5036528BB0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2064"/>
                    <a:ext cx="107" cy="413"/>
                  </a:xfrm>
                  <a:custGeom>
                    <a:avLst/>
                    <a:gdLst>
                      <a:gd name="T0" fmla="*/ 662 w 43"/>
                      <a:gd name="T1" fmla="*/ 0 h 165"/>
                      <a:gd name="T2" fmla="*/ 62 w 43"/>
                      <a:gd name="T3" fmla="*/ 0 h 165"/>
                      <a:gd name="T4" fmla="*/ 30 w 43"/>
                      <a:gd name="T5" fmla="*/ 813 h 165"/>
                      <a:gd name="T6" fmla="*/ 279 w 43"/>
                      <a:gd name="T7" fmla="*/ 2193 h 165"/>
                      <a:gd name="T8" fmla="*/ 570 w 43"/>
                      <a:gd name="T9" fmla="*/ 2526 h 165"/>
                      <a:gd name="T10" fmla="*/ 587 w 43"/>
                      <a:gd name="T11" fmla="*/ 2100 h 165"/>
                      <a:gd name="T12" fmla="*/ 620 w 43"/>
                      <a:gd name="T13" fmla="*/ 220 h 165"/>
                      <a:gd name="T14" fmla="*/ 662 w 43"/>
                      <a:gd name="T15" fmla="*/ 0 h 16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3" h="165">
                        <a:moveTo>
                          <a:pt x="43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0" y="16"/>
                          <a:pt x="1" y="36"/>
                          <a:pt x="2" y="52"/>
                        </a:cubicBezTo>
                        <a:cubicBezTo>
                          <a:pt x="3" y="80"/>
                          <a:pt x="7" y="114"/>
                          <a:pt x="18" y="140"/>
                        </a:cubicBezTo>
                        <a:cubicBezTo>
                          <a:pt x="20" y="145"/>
                          <a:pt x="29" y="165"/>
                          <a:pt x="37" y="161"/>
                        </a:cubicBezTo>
                        <a:cubicBezTo>
                          <a:pt x="43" y="158"/>
                          <a:pt x="38" y="139"/>
                          <a:pt x="38" y="134"/>
                        </a:cubicBezTo>
                        <a:cubicBezTo>
                          <a:pt x="34" y="94"/>
                          <a:pt x="29" y="53"/>
                          <a:pt x="40" y="14"/>
                        </a:cubicBezTo>
                        <a:cubicBezTo>
                          <a:pt x="41" y="9"/>
                          <a:pt x="42" y="5"/>
                          <a:pt x="43" y="0"/>
                        </a:cubicBezTo>
                      </a:path>
                    </a:pathLst>
                  </a:custGeom>
                  <a:solidFill>
                    <a:srgbClr val="FEF0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38" name="Freeform 1386">
                    <a:extLst>
                      <a:ext uri="{FF2B5EF4-FFF2-40B4-BE49-F238E27FC236}">
                        <a16:creationId xmlns:a16="http://schemas.microsoft.com/office/drawing/2014/main" id="{FE594AF7-B613-BA77-0E93-13CCF611F0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31" y="2992"/>
                    <a:ext cx="757" cy="147"/>
                  </a:xfrm>
                  <a:custGeom>
                    <a:avLst/>
                    <a:gdLst>
                      <a:gd name="T0" fmla="*/ 0 w 303"/>
                      <a:gd name="T1" fmla="*/ 217 h 59"/>
                      <a:gd name="T2" fmla="*/ 2716 w 303"/>
                      <a:gd name="T3" fmla="*/ 571 h 59"/>
                      <a:gd name="T4" fmla="*/ 3603 w 303"/>
                      <a:gd name="T5" fmla="*/ 262 h 59"/>
                      <a:gd name="T6" fmla="*/ 4120 w 303"/>
                      <a:gd name="T7" fmla="*/ 75 h 59"/>
                      <a:gd name="T8" fmla="*/ 4724 w 303"/>
                      <a:gd name="T9" fmla="*/ 0 h 59"/>
                      <a:gd name="T10" fmla="*/ 3715 w 303"/>
                      <a:gd name="T11" fmla="*/ 620 h 59"/>
                      <a:gd name="T12" fmla="*/ 2716 w 303"/>
                      <a:gd name="T13" fmla="*/ 899 h 59"/>
                      <a:gd name="T14" fmla="*/ 812 w 303"/>
                      <a:gd name="T15" fmla="*/ 603 h 5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03" h="59">
                        <a:moveTo>
                          <a:pt x="0" y="14"/>
                        </a:moveTo>
                        <a:cubicBezTo>
                          <a:pt x="53" y="25"/>
                          <a:pt x="119" y="47"/>
                          <a:pt x="174" y="37"/>
                        </a:cubicBezTo>
                        <a:cubicBezTo>
                          <a:pt x="196" y="33"/>
                          <a:pt x="211" y="26"/>
                          <a:pt x="231" y="17"/>
                        </a:cubicBezTo>
                        <a:cubicBezTo>
                          <a:pt x="242" y="13"/>
                          <a:pt x="253" y="8"/>
                          <a:pt x="264" y="5"/>
                        </a:cubicBezTo>
                        <a:cubicBezTo>
                          <a:pt x="275" y="2"/>
                          <a:pt x="294" y="7"/>
                          <a:pt x="303" y="0"/>
                        </a:cubicBezTo>
                        <a:cubicBezTo>
                          <a:pt x="278" y="6"/>
                          <a:pt x="257" y="25"/>
                          <a:pt x="238" y="40"/>
                        </a:cubicBezTo>
                        <a:cubicBezTo>
                          <a:pt x="217" y="57"/>
                          <a:pt x="200" y="59"/>
                          <a:pt x="174" y="58"/>
                        </a:cubicBezTo>
                        <a:cubicBezTo>
                          <a:pt x="131" y="58"/>
                          <a:pt x="91" y="47"/>
                          <a:pt x="52" y="39"/>
                        </a:cubicBezTo>
                      </a:path>
                    </a:pathLst>
                  </a:custGeom>
                  <a:solidFill>
                    <a:srgbClr val="FEF0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39" name="Freeform 1387">
                    <a:extLst>
                      <a:ext uri="{FF2B5EF4-FFF2-40B4-BE49-F238E27FC236}">
                        <a16:creationId xmlns:a16="http://schemas.microsoft.com/office/drawing/2014/main" id="{C3DC7D78-25A6-AB43-03B1-D49218BAB9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28" y="2989"/>
                    <a:ext cx="420" cy="113"/>
                  </a:xfrm>
                  <a:custGeom>
                    <a:avLst/>
                    <a:gdLst>
                      <a:gd name="T0" fmla="*/ 0 w 168"/>
                      <a:gd name="T1" fmla="*/ 681 h 45"/>
                      <a:gd name="T2" fmla="*/ 720 w 168"/>
                      <a:gd name="T3" fmla="*/ 693 h 45"/>
                      <a:gd name="T4" fmla="*/ 1470 w 168"/>
                      <a:gd name="T5" fmla="*/ 522 h 45"/>
                      <a:gd name="T6" fmla="*/ 1908 w 168"/>
                      <a:gd name="T7" fmla="*/ 271 h 45"/>
                      <a:gd name="T8" fmla="*/ 2395 w 168"/>
                      <a:gd name="T9" fmla="*/ 63 h 45"/>
                      <a:gd name="T10" fmla="*/ 2625 w 168"/>
                      <a:gd name="T11" fmla="*/ 0 h 45"/>
                      <a:gd name="T12" fmla="*/ 1750 w 168"/>
                      <a:gd name="T13" fmla="*/ 460 h 45"/>
                      <a:gd name="T14" fmla="*/ 1345 w 168"/>
                      <a:gd name="T15" fmla="*/ 650 h 45"/>
                      <a:gd name="T16" fmla="*/ 938 w 168"/>
                      <a:gd name="T17" fmla="*/ 693 h 4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68" h="45">
                        <a:moveTo>
                          <a:pt x="0" y="43"/>
                        </a:moveTo>
                        <a:cubicBezTo>
                          <a:pt x="16" y="43"/>
                          <a:pt x="31" y="45"/>
                          <a:pt x="46" y="44"/>
                        </a:cubicBezTo>
                        <a:cubicBezTo>
                          <a:pt x="63" y="42"/>
                          <a:pt x="79" y="38"/>
                          <a:pt x="94" y="33"/>
                        </a:cubicBezTo>
                        <a:cubicBezTo>
                          <a:pt x="104" y="29"/>
                          <a:pt x="113" y="23"/>
                          <a:pt x="122" y="17"/>
                        </a:cubicBezTo>
                        <a:cubicBezTo>
                          <a:pt x="132" y="11"/>
                          <a:pt x="142" y="7"/>
                          <a:pt x="153" y="4"/>
                        </a:cubicBezTo>
                        <a:cubicBezTo>
                          <a:pt x="158" y="2"/>
                          <a:pt x="164" y="3"/>
                          <a:pt x="168" y="0"/>
                        </a:cubicBezTo>
                        <a:cubicBezTo>
                          <a:pt x="147" y="4"/>
                          <a:pt x="130" y="20"/>
                          <a:pt x="112" y="29"/>
                        </a:cubicBezTo>
                        <a:cubicBezTo>
                          <a:pt x="104" y="33"/>
                          <a:pt x="95" y="39"/>
                          <a:pt x="86" y="41"/>
                        </a:cubicBezTo>
                        <a:cubicBezTo>
                          <a:pt x="79" y="43"/>
                          <a:pt x="67" y="41"/>
                          <a:pt x="60" y="44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40" name="Freeform 1388">
                    <a:extLst>
                      <a:ext uri="{FF2B5EF4-FFF2-40B4-BE49-F238E27FC236}">
                        <a16:creationId xmlns:a16="http://schemas.microsoft.com/office/drawing/2014/main" id="{1B0D8202-0228-915F-FBEE-1BEA3BBAFC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03" y="3317"/>
                    <a:ext cx="1038" cy="172"/>
                  </a:xfrm>
                  <a:custGeom>
                    <a:avLst/>
                    <a:gdLst>
                      <a:gd name="T0" fmla="*/ 113 w 415"/>
                      <a:gd name="T1" fmla="*/ 509 h 69"/>
                      <a:gd name="T2" fmla="*/ 738 w 415"/>
                      <a:gd name="T3" fmla="*/ 509 h 69"/>
                      <a:gd name="T4" fmla="*/ 1426 w 415"/>
                      <a:gd name="T5" fmla="*/ 528 h 69"/>
                      <a:gd name="T6" fmla="*/ 2816 w 415"/>
                      <a:gd name="T7" fmla="*/ 541 h 69"/>
                      <a:gd name="T8" fmla="*/ 3397 w 415"/>
                      <a:gd name="T9" fmla="*/ 479 h 69"/>
                      <a:gd name="T10" fmla="*/ 3804 w 415"/>
                      <a:gd name="T11" fmla="*/ 324 h 69"/>
                      <a:gd name="T12" fmla="*/ 3834 w 415"/>
                      <a:gd name="T13" fmla="*/ 404 h 69"/>
                      <a:gd name="T14" fmla="*/ 3834 w 415"/>
                      <a:gd name="T15" fmla="*/ 386 h 69"/>
                      <a:gd name="T16" fmla="*/ 4347 w 415"/>
                      <a:gd name="T17" fmla="*/ 633 h 69"/>
                      <a:gd name="T18" fmla="*/ 4972 w 415"/>
                      <a:gd name="T19" fmla="*/ 820 h 69"/>
                      <a:gd name="T20" fmla="*/ 5443 w 415"/>
                      <a:gd name="T21" fmla="*/ 975 h 69"/>
                      <a:gd name="T22" fmla="*/ 6025 w 415"/>
                      <a:gd name="T23" fmla="*/ 1007 h 69"/>
                      <a:gd name="T24" fmla="*/ 6493 w 415"/>
                      <a:gd name="T25" fmla="*/ 1069 h 69"/>
                      <a:gd name="T26" fmla="*/ 6055 w 415"/>
                      <a:gd name="T27" fmla="*/ 945 h 69"/>
                      <a:gd name="T28" fmla="*/ 5380 w 415"/>
                      <a:gd name="T29" fmla="*/ 790 h 69"/>
                      <a:gd name="T30" fmla="*/ 4442 w 415"/>
                      <a:gd name="T31" fmla="*/ 496 h 69"/>
                      <a:gd name="T32" fmla="*/ 4147 w 415"/>
                      <a:gd name="T33" fmla="*/ 342 h 69"/>
                      <a:gd name="T34" fmla="*/ 3909 w 415"/>
                      <a:gd name="T35" fmla="*/ 125 h 69"/>
                      <a:gd name="T36" fmla="*/ 3397 w 415"/>
                      <a:gd name="T37" fmla="*/ 167 h 69"/>
                      <a:gd name="T38" fmla="*/ 2616 w 415"/>
                      <a:gd name="T39" fmla="*/ 229 h 69"/>
                      <a:gd name="T40" fmla="*/ 1646 w 415"/>
                      <a:gd name="T41" fmla="*/ 354 h 69"/>
                      <a:gd name="T42" fmla="*/ 895 w 415"/>
                      <a:gd name="T43" fmla="*/ 416 h 69"/>
                      <a:gd name="T44" fmla="*/ 0 w 415"/>
                      <a:gd name="T45" fmla="*/ 496 h 6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0" t="0" r="r" b="b"/>
                    <a:pathLst>
                      <a:path w="415" h="69">
                        <a:moveTo>
                          <a:pt x="7" y="33"/>
                        </a:moveTo>
                        <a:cubicBezTo>
                          <a:pt x="19" y="36"/>
                          <a:pt x="34" y="32"/>
                          <a:pt x="47" y="33"/>
                        </a:cubicBezTo>
                        <a:cubicBezTo>
                          <a:pt x="61" y="33"/>
                          <a:pt x="76" y="34"/>
                          <a:pt x="91" y="34"/>
                        </a:cubicBezTo>
                        <a:cubicBezTo>
                          <a:pt x="120" y="34"/>
                          <a:pt x="150" y="34"/>
                          <a:pt x="180" y="35"/>
                        </a:cubicBezTo>
                        <a:cubicBezTo>
                          <a:pt x="192" y="35"/>
                          <a:pt x="205" y="34"/>
                          <a:pt x="217" y="31"/>
                        </a:cubicBezTo>
                        <a:cubicBezTo>
                          <a:pt x="226" y="30"/>
                          <a:pt x="237" y="29"/>
                          <a:pt x="243" y="21"/>
                        </a:cubicBezTo>
                        <a:cubicBezTo>
                          <a:pt x="243" y="23"/>
                          <a:pt x="244" y="24"/>
                          <a:pt x="245" y="26"/>
                        </a:cubicBezTo>
                        <a:cubicBezTo>
                          <a:pt x="245" y="26"/>
                          <a:pt x="245" y="25"/>
                          <a:pt x="245" y="25"/>
                        </a:cubicBezTo>
                        <a:cubicBezTo>
                          <a:pt x="247" y="35"/>
                          <a:pt x="270" y="38"/>
                          <a:pt x="278" y="41"/>
                        </a:cubicBezTo>
                        <a:cubicBezTo>
                          <a:pt x="292" y="45"/>
                          <a:pt x="305" y="49"/>
                          <a:pt x="318" y="53"/>
                        </a:cubicBezTo>
                        <a:cubicBezTo>
                          <a:pt x="328" y="56"/>
                          <a:pt x="338" y="61"/>
                          <a:pt x="348" y="63"/>
                        </a:cubicBezTo>
                        <a:cubicBezTo>
                          <a:pt x="360" y="65"/>
                          <a:pt x="373" y="64"/>
                          <a:pt x="385" y="65"/>
                        </a:cubicBezTo>
                        <a:cubicBezTo>
                          <a:pt x="395" y="65"/>
                          <a:pt x="405" y="69"/>
                          <a:pt x="415" y="69"/>
                        </a:cubicBezTo>
                        <a:cubicBezTo>
                          <a:pt x="407" y="64"/>
                          <a:pt x="396" y="63"/>
                          <a:pt x="387" y="61"/>
                        </a:cubicBezTo>
                        <a:cubicBezTo>
                          <a:pt x="373" y="58"/>
                          <a:pt x="358" y="55"/>
                          <a:pt x="344" y="51"/>
                        </a:cubicBezTo>
                        <a:cubicBezTo>
                          <a:pt x="324" y="45"/>
                          <a:pt x="303" y="41"/>
                          <a:pt x="284" y="32"/>
                        </a:cubicBezTo>
                        <a:cubicBezTo>
                          <a:pt x="277" y="29"/>
                          <a:pt x="270" y="27"/>
                          <a:pt x="265" y="22"/>
                        </a:cubicBezTo>
                        <a:cubicBezTo>
                          <a:pt x="260" y="17"/>
                          <a:pt x="256" y="11"/>
                          <a:pt x="250" y="8"/>
                        </a:cubicBezTo>
                        <a:cubicBezTo>
                          <a:pt x="237" y="0"/>
                          <a:pt x="230" y="6"/>
                          <a:pt x="217" y="11"/>
                        </a:cubicBezTo>
                        <a:cubicBezTo>
                          <a:pt x="202" y="17"/>
                          <a:pt x="183" y="14"/>
                          <a:pt x="167" y="15"/>
                        </a:cubicBezTo>
                        <a:cubicBezTo>
                          <a:pt x="146" y="16"/>
                          <a:pt x="126" y="21"/>
                          <a:pt x="105" y="23"/>
                        </a:cubicBezTo>
                        <a:cubicBezTo>
                          <a:pt x="89" y="25"/>
                          <a:pt x="73" y="26"/>
                          <a:pt x="57" y="27"/>
                        </a:cubicBezTo>
                        <a:cubicBezTo>
                          <a:pt x="39" y="29"/>
                          <a:pt x="19" y="33"/>
                          <a:pt x="0" y="32"/>
                        </a:cubicBezTo>
                      </a:path>
                    </a:pathLst>
                  </a:custGeom>
                  <a:solidFill>
                    <a:srgbClr val="F0D1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41" name="Freeform 1389">
                    <a:extLst>
                      <a:ext uri="{FF2B5EF4-FFF2-40B4-BE49-F238E27FC236}">
                        <a16:creationId xmlns:a16="http://schemas.microsoft.com/office/drawing/2014/main" id="{603185D0-2577-9062-6FB4-C0CC9E006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3" y="3359"/>
                    <a:ext cx="145" cy="50"/>
                  </a:xfrm>
                  <a:custGeom>
                    <a:avLst/>
                    <a:gdLst>
                      <a:gd name="T0" fmla="*/ 0 w 58"/>
                      <a:gd name="T1" fmla="*/ 208 h 20"/>
                      <a:gd name="T2" fmla="*/ 283 w 58"/>
                      <a:gd name="T3" fmla="*/ 220 h 20"/>
                      <a:gd name="T4" fmla="*/ 595 w 58"/>
                      <a:gd name="T5" fmla="*/ 313 h 20"/>
                      <a:gd name="T6" fmla="*/ 833 w 58"/>
                      <a:gd name="T7" fmla="*/ 220 h 20"/>
                      <a:gd name="T8" fmla="*/ 563 w 58"/>
                      <a:gd name="T9" fmla="*/ 95 h 20"/>
                      <a:gd name="T10" fmla="*/ 363 w 58"/>
                      <a:gd name="T11" fmla="*/ 20 h 2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8" h="20">
                        <a:moveTo>
                          <a:pt x="0" y="13"/>
                        </a:moveTo>
                        <a:cubicBezTo>
                          <a:pt x="7" y="12"/>
                          <a:pt x="11" y="11"/>
                          <a:pt x="18" y="14"/>
                        </a:cubicBezTo>
                        <a:cubicBezTo>
                          <a:pt x="25" y="16"/>
                          <a:pt x="31" y="19"/>
                          <a:pt x="38" y="20"/>
                        </a:cubicBezTo>
                        <a:cubicBezTo>
                          <a:pt x="43" y="20"/>
                          <a:pt x="58" y="20"/>
                          <a:pt x="53" y="14"/>
                        </a:cubicBezTo>
                        <a:cubicBezTo>
                          <a:pt x="49" y="10"/>
                          <a:pt x="41" y="8"/>
                          <a:pt x="36" y="6"/>
                        </a:cubicBezTo>
                        <a:cubicBezTo>
                          <a:pt x="32" y="3"/>
                          <a:pt x="28" y="0"/>
                          <a:pt x="23" y="1"/>
                        </a:cubicBezTo>
                      </a:path>
                    </a:pathLst>
                  </a:custGeom>
                  <a:solidFill>
                    <a:srgbClr val="F0D1C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42" name="Freeform 1390">
                    <a:extLst>
                      <a:ext uri="{FF2B5EF4-FFF2-40B4-BE49-F238E27FC236}">
                        <a16:creationId xmlns:a16="http://schemas.microsoft.com/office/drawing/2014/main" id="{07879D5C-3CDC-289E-694F-C2876EF6E8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3" y="2189"/>
                    <a:ext cx="60" cy="483"/>
                  </a:xfrm>
                  <a:custGeom>
                    <a:avLst/>
                    <a:gdLst>
                      <a:gd name="T0" fmla="*/ 345 w 24"/>
                      <a:gd name="T1" fmla="*/ 0 h 193"/>
                      <a:gd name="T2" fmla="*/ 208 w 24"/>
                      <a:gd name="T3" fmla="*/ 1972 h 193"/>
                      <a:gd name="T4" fmla="*/ 158 w 24"/>
                      <a:gd name="T5" fmla="*/ 3026 h 193"/>
                      <a:gd name="T6" fmla="*/ 113 w 24"/>
                      <a:gd name="T7" fmla="*/ 1504 h 193"/>
                      <a:gd name="T8" fmla="*/ 345 w 24"/>
                      <a:gd name="T9" fmla="*/ 0 h 1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4" h="193">
                        <a:moveTo>
                          <a:pt x="22" y="0"/>
                        </a:moveTo>
                        <a:cubicBezTo>
                          <a:pt x="24" y="34"/>
                          <a:pt x="18" y="97"/>
                          <a:pt x="13" y="126"/>
                        </a:cubicBezTo>
                        <a:cubicBezTo>
                          <a:pt x="8" y="155"/>
                          <a:pt x="9" y="183"/>
                          <a:pt x="10" y="193"/>
                        </a:cubicBezTo>
                        <a:cubicBezTo>
                          <a:pt x="0" y="138"/>
                          <a:pt x="3" y="118"/>
                          <a:pt x="7" y="96"/>
                        </a:cubicBezTo>
                        <a:cubicBezTo>
                          <a:pt x="11" y="74"/>
                          <a:pt x="19" y="29"/>
                          <a:pt x="22" y="0"/>
                        </a:cubicBezTo>
                      </a:path>
                    </a:pathLst>
                  </a:custGeom>
                  <a:solidFill>
                    <a:srgbClr val="E9C2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43" name="Freeform 1391">
                    <a:extLst>
                      <a:ext uri="{FF2B5EF4-FFF2-40B4-BE49-F238E27FC236}">
                        <a16:creationId xmlns:a16="http://schemas.microsoft.com/office/drawing/2014/main" id="{919ED168-0FB9-7ACD-0AA6-E2285D14E7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1" y="2737"/>
                    <a:ext cx="60" cy="327"/>
                  </a:xfrm>
                  <a:custGeom>
                    <a:avLst/>
                    <a:gdLst>
                      <a:gd name="T0" fmla="*/ 125 w 24"/>
                      <a:gd name="T1" fmla="*/ 499 h 131"/>
                      <a:gd name="T2" fmla="*/ 220 w 24"/>
                      <a:gd name="T3" fmla="*/ 1228 h 131"/>
                      <a:gd name="T4" fmla="*/ 375 w 24"/>
                      <a:gd name="T5" fmla="*/ 2037 h 131"/>
                      <a:gd name="T6" fmla="*/ 333 w 24"/>
                      <a:gd name="T7" fmla="*/ 1383 h 131"/>
                      <a:gd name="T8" fmla="*/ 333 w 24"/>
                      <a:gd name="T9" fmla="*/ 916 h 131"/>
                      <a:gd name="T10" fmla="*/ 188 w 24"/>
                      <a:gd name="T11" fmla="*/ 479 h 131"/>
                      <a:gd name="T12" fmla="*/ 20 w 24"/>
                      <a:gd name="T13" fmla="*/ 0 h 13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4" h="131">
                        <a:moveTo>
                          <a:pt x="8" y="32"/>
                        </a:moveTo>
                        <a:cubicBezTo>
                          <a:pt x="6" y="46"/>
                          <a:pt x="13" y="65"/>
                          <a:pt x="14" y="79"/>
                        </a:cubicBezTo>
                        <a:cubicBezTo>
                          <a:pt x="16" y="96"/>
                          <a:pt x="21" y="113"/>
                          <a:pt x="24" y="131"/>
                        </a:cubicBezTo>
                        <a:cubicBezTo>
                          <a:pt x="24" y="117"/>
                          <a:pt x="21" y="103"/>
                          <a:pt x="21" y="89"/>
                        </a:cubicBezTo>
                        <a:cubicBezTo>
                          <a:pt x="21" y="79"/>
                          <a:pt x="23" y="69"/>
                          <a:pt x="21" y="59"/>
                        </a:cubicBezTo>
                        <a:cubicBezTo>
                          <a:pt x="20" y="49"/>
                          <a:pt x="15" y="41"/>
                          <a:pt x="12" y="31"/>
                        </a:cubicBezTo>
                        <a:cubicBezTo>
                          <a:pt x="10" y="22"/>
                          <a:pt x="0" y="9"/>
                          <a:pt x="1" y="0"/>
                        </a:cubicBezTo>
                      </a:path>
                    </a:pathLst>
                  </a:custGeom>
                  <a:solidFill>
                    <a:srgbClr val="E9C2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44" name="Freeform 1392">
                    <a:extLst>
                      <a:ext uri="{FF2B5EF4-FFF2-40B4-BE49-F238E27FC236}">
                        <a16:creationId xmlns:a16="http://schemas.microsoft.com/office/drawing/2014/main" id="{A3398E07-97D0-7820-BF2E-59A4E82CBA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13" y="3364"/>
                    <a:ext cx="265" cy="45"/>
                  </a:xfrm>
                  <a:custGeom>
                    <a:avLst/>
                    <a:gdLst>
                      <a:gd name="T0" fmla="*/ 0 w 106"/>
                      <a:gd name="T1" fmla="*/ 188 h 18"/>
                      <a:gd name="T2" fmla="*/ 458 w 106"/>
                      <a:gd name="T3" fmla="*/ 208 h 18"/>
                      <a:gd name="T4" fmla="*/ 895 w 106"/>
                      <a:gd name="T5" fmla="*/ 125 h 18"/>
                      <a:gd name="T6" fmla="*/ 1188 w 106"/>
                      <a:gd name="T7" fmla="*/ 208 h 18"/>
                      <a:gd name="T8" fmla="*/ 1658 w 106"/>
                      <a:gd name="T9" fmla="*/ 283 h 18"/>
                      <a:gd name="T10" fmla="*/ 988 w 106"/>
                      <a:gd name="T11" fmla="*/ 0 h 18"/>
                      <a:gd name="T12" fmla="*/ 595 w 106"/>
                      <a:gd name="T13" fmla="*/ 95 h 18"/>
                      <a:gd name="T14" fmla="*/ 145 w 106"/>
                      <a:gd name="T15" fmla="*/ 145 h 1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06" h="18">
                        <a:moveTo>
                          <a:pt x="0" y="12"/>
                        </a:moveTo>
                        <a:cubicBezTo>
                          <a:pt x="10" y="12"/>
                          <a:pt x="19" y="14"/>
                          <a:pt x="29" y="13"/>
                        </a:cubicBezTo>
                        <a:cubicBezTo>
                          <a:pt x="38" y="13"/>
                          <a:pt x="48" y="8"/>
                          <a:pt x="57" y="8"/>
                        </a:cubicBezTo>
                        <a:cubicBezTo>
                          <a:pt x="64" y="9"/>
                          <a:pt x="68" y="12"/>
                          <a:pt x="76" y="13"/>
                        </a:cubicBezTo>
                        <a:cubicBezTo>
                          <a:pt x="84" y="15"/>
                          <a:pt x="98" y="18"/>
                          <a:pt x="106" y="18"/>
                        </a:cubicBezTo>
                        <a:cubicBezTo>
                          <a:pt x="99" y="10"/>
                          <a:pt x="73" y="1"/>
                          <a:pt x="63" y="0"/>
                        </a:cubicBezTo>
                        <a:cubicBezTo>
                          <a:pt x="55" y="0"/>
                          <a:pt x="46" y="5"/>
                          <a:pt x="38" y="6"/>
                        </a:cubicBezTo>
                        <a:cubicBezTo>
                          <a:pt x="28" y="8"/>
                          <a:pt x="18" y="6"/>
                          <a:pt x="9" y="9"/>
                        </a:cubicBezTo>
                      </a:path>
                    </a:pathLst>
                  </a:custGeom>
                  <a:solidFill>
                    <a:srgbClr val="E9C2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45" name="Freeform 1393">
                    <a:extLst>
                      <a:ext uri="{FF2B5EF4-FFF2-40B4-BE49-F238E27FC236}">
                        <a16:creationId xmlns:a16="http://schemas.microsoft.com/office/drawing/2014/main" id="{72E8C37C-9F9B-0CA5-E929-21F6653AAC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58" y="3314"/>
                    <a:ext cx="65" cy="50"/>
                  </a:xfrm>
                  <a:custGeom>
                    <a:avLst/>
                    <a:gdLst>
                      <a:gd name="T0" fmla="*/ 0 w 26"/>
                      <a:gd name="T1" fmla="*/ 83 h 20"/>
                      <a:gd name="T2" fmla="*/ 408 w 26"/>
                      <a:gd name="T3" fmla="*/ 0 h 20"/>
                      <a:gd name="T4" fmla="*/ 50 w 26"/>
                      <a:gd name="T5" fmla="*/ 313 h 20"/>
                      <a:gd name="T6" fmla="*/ 113 w 26"/>
                      <a:gd name="T7" fmla="*/ 113 h 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0">
                        <a:moveTo>
                          <a:pt x="0" y="5"/>
                        </a:moveTo>
                        <a:cubicBezTo>
                          <a:pt x="9" y="7"/>
                          <a:pt x="18" y="4"/>
                          <a:pt x="26" y="0"/>
                        </a:cubicBezTo>
                        <a:cubicBezTo>
                          <a:pt x="19" y="13"/>
                          <a:pt x="16" y="14"/>
                          <a:pt x="3" y="20"/>
                        </a:cubicBezTo>
                        <a:cubicBezTo>
                          <a:pt x="10" y="18"/>
                          <a:pt x="16" y="11"/>
                          <a:pt x="7" y="7"/>
                        </a:cubicBezTo>
                      </a:path>
                    </a:pathLst>
                  </a:custGeom>
                  <a:solidFill>
                    <a:srgbClr val="E9C2B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46" name="Freeform 1394">
                    <a:extLst>
                      <a:ext uri="{FF2B5EF4-FFF2-40B4-BE49-F238E27FC236}">
                        <a16:creationId xmlns:a16="http://schemas.microsoft.com/office/drawing/2014/main" id="{05AA80A7-A9C9-7736-DC5F-3E088688C1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3" y="2812"/>
                    <a:ext cx="138" cy="162"/>
                  </a:xfrm>
                  <a:custGeom>
                    <a:avLst/>
                    <a:gdLst>
                      <a:gd name="T0" fmla="*/ 0 w 55"/>
                      <a:gd name="T1" fmla="*/ 0 h 65"/>
                      <a:gd name="T2" fmla="*/ 868 w 55"/>
                      <a:gd name="T3" fmla="*/ 1007 h 6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55" h="65">
                        <a:moveTo>
                          <a:pt x="0" y="0"/>
                        </a:moveTo>
                        <a:cubicBezTo>
                          <a:pt x="14" y="26"/>
                          <a:pt x="49" y="26"/>
                          <a:pt x="55" y="65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A182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47" name="Freeform 1395">
                    <a:extLst>
                      <a:ext uri="{FF2B5EF4-FFF2-40B4-BE49-F238E27FC236}">
                        <a16:creationId xmlns:a16="http://schemas.microsoft.com/office/drawing/2014/main" id="{46F0CE78-EF31-DBF8-97A7-7B4DF5740E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1" y="2997"/>
                    <a:ext cx="100" cy="62"/>
                  </a:xfrm>
                  <a:custGeom>
                    <a:avLst/>
                    <a:gdLst>
                      <a:gd name="T0" fmla="*/ 0 w 40"/>
                      <a:gd name="T1" fmla="*/ 0 h 25"/>
                      <a:gd name="T2" fmla="*/ 625 w 40"/>
                      <a:gd name="T3" fmla="*/ 350 h 2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0" h="25">
                        <a:moveTo>
                          <a:pt x="0" y="0"/>
                        </a:moveTo>
                        <a:cubicBezTo>
                          <a:pt x="7" y="15"/>
                          <a:pt x="22" y="25"/>
                          <a:pt x="40" y="23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A182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48" name="Freeform 1396">
                    <a:extLst>
                      <a:ext uri="{FF2B5EF4-FFF2-40B4-BE49-F238E27FC236}">
                        <a16:creationId xmlns:a16="http://schemas.microsoft.com/office/drawing/2014/main" id="{52B248E3-7ED0-1E1D-6E8B-E9EC9EC81D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98" y="3267"/>
                    <a:ext cx="18" cy="35"/>
                  </a:xfrm>
                  <a:custGeom>
                    <a:avLst/>
                    <a:gdLst>
                      <a:gd name="T0" fmla="*/ 33 w 7"/>
                      <a:gd name="T1" fmla="*/ 0 h 14"/>
                      <a:gd name="T2" fmla="*/ 118 w 7"/>
                      <a:gd name="T3" fmla="*/ 220 h 1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" h="14">
                        <a:moveTo>
                          <a:pt x="2" y="0"/>
                        </a:moveTo>
                        <a:cubicBezTo>
                          <a:pt x="0" y="8"/>
                          <a:pt x="2" y="13"/>
                          <a:pt x="7" y="14"/>
                        </a:cubicBezTo>
                      </a:path>
                    </a:pathLst>
                  </a:custGeom>
                  <a:solidFill>
                    <a:srgbClr val="FEF3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49" name="Freeform 1397">
                    <a:extLst>
                      <a:ext uri="{FF2B5EF4-FFF2-40B4-BE49-F238E27FC236}">
                        <a16:creationId xmlns:a16="http://schemas.microsoft.com/office/drawing/2014/main" id="{70E711CB-8510-CBB2-6486-8F7EE99DF0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66" y="2912"/>
                    <a:ext cx="95" cy="92"/>
                  </a:xfrm>
                  <a:custGeom>
                    <a:avLst/>
                    <a:gdLst>
                      <a:gd name="T0" fmla="*/ 395 w 38"/>
                      <a:gd name="T1" fmla="*/ 0 h 37"/>
                      <a:gd name="T2" fmla="*/ 33 w 38"/>
                      <a:gd name="T3" fmla="*/ 124 h 37"/>
                      <a:gd name="T4" fmla="*/ 50 w 38"/>
                      <a:gd name="T5" fmla="*/ 321 h 37"/>
                      <a:gd name="T6" fmla="*/ 363 w 38"/>
                      <a:gd name="T7" fmla="*/ 537 h 37"/>
                      <a:gd name="T8" fmla="*/ 595 w 38"/>
                      <a:gd name="T9" fmla="*/ 525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8" h="37">
                        <a:moveTo>
                          <a:pt x="25" y="0"/>
                        </a:moveTo>
                        <a:cubicBezTo>
                          <a:pt x="14" y="2"/>
                          <a:pt x="4" y="3"/>
                          <a:pt x="2" y="8"/>
                        </a:cubicBezTo>
                        <a:cubicBezTo>
                          <a:pt x="0" y="12"/>
                          <a:pt x="1" y="15"/>
                          <a:pt x="3" y="21"/>
                        </a:cubicBezTo>
                        <a:cubicBezTo>
                          <a:pt x="5" y="27"/>
                          <a:pt x="11" y="32"/>
                          <a:pt x="23" y="35"/>
                        </a:cubicBezTo>
                        <a:cubicBezTo>
                          <a:pt x="30" y="37"/>
                          <a:pt x="38" y="34"/>
                          <a:pt x="38" y="34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E4C1B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50" name="Freeform 1398">
                    <a:extLst>
                      <a:ext uri="{FF2B5EF4-FFF2-40B4-BE49-F238E27FC236}">
                        <a16:creationId xmlns:a16="http://schemas.microsoft.com/office/drawing/2014/main" id="{A607C2A0-FB0D-1419-93E9-3E61E75356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51" y="2932"/>
                    <a:ext cx="15" cy="47"/>
                  </a:xfrm>
                  <a:custGeom>
                    <a:avLst/>
                    <a:gdLst>
                      <a:gd name="T0" fmla="*/ 33 w 6"/>
                      <a:gd name="T1" fmla="*/ 287 h 19"/>
                      <a:gd name="T2" fmla="*/ 0 w 6"/>
                      <a:gd name="T3" fmla="*/ 0 h 19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6" h="19">
                        <a:moveTo>
                          <a:pt x="2" y="19"/>
                        </a:moveTo>
                        <a:cubicBezTo>
                          <a:pt x="6" y="10"/>
                          <a:pt x="3" y="5"/>
                          <a:pt x="0" y="0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EED8CE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51" name="Freeform 1399">
                    <a:extLst>
                      <a:ext uri="{FF2B5EF4-FFF2-40B4-BE49-F238E27FC236}">
                        <a16:creationId xmlns:a16="http://schemas.microsoft.com/office/drawing/2014/main" id="{70E0E08B-423B-E71E-D836-34078387CC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8" y="2937"/>
                    <a:ext cx="18" cy="40"/>
                  </a:xfrm>
                  <a:custGeom>
                    <a:avLst/>
                    <a:gdLst>
                      <a:gd name="T0" fmla="*/ 0 w 7"/>
                      <a:gd name="T1" fmla="*/ 250 h 16"/>
                      <a:gd name="T2" fmla="*/ 21 w 7"/>
                      <a:gd name="T3" fmla="*/ 0 h 1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" h="16">
                        <a:moveTo>
                          <a:pt x="0" y="16"/>
                        </a:moveTo>
                        <a:cubicBezTo>
                          <a:pt x="7" y="11"/>
                          <a:pt x="3" y="3"/>
                          <a:pt x="1" y="0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EED8CE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52" name="Freeform 1400">
                    <a:extLst>
                      <a:ext uri="{FF2B5EF4-FFF2-40B4-BE49-F238E27FC236}">
                        <a16:creationId xmlns:a16="http://schemas.microsoft.com/office/drawing/2014/main" id="{2CA135CF-572F-5619-FDFC-968C03650E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63" y="2944"/>
                    <a:ext cx="18" cy="58"/>
                  </a:xfrm>
                  <a:custGeom>
                    <a:avLst/>
                    <a:gdLst>
                      <a:gd name="T0" fmla="*/ 118 w 7"/>
                      <a:gd name="T1" fmla="*/ 368 h 23"/>
                      <a:gd name="T2" fmla="*/ 33 w 7"/>
                      <a:gd name="T3" fmla="*/ 0 h 23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" h="23">
                        <a:moveTo>
                          <a:pt x="7" y="23"/>
                        </a:moveTo>
                        <a:cubicBezTo>
                          <a:pt x="1" y="14"/>
                          <a:pt x="0" y="5"/>
                          <a:pt x="2" y="0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E4C1B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53" name="Freeform 1401">
                    <a:extLst>
                      <a:ext uri="{FF2B5EF4-FFF2-40B4-BE49-F238E27FC236}">
                        <a16:creationId xmlns:a16="http://schemas.microsoft.com/office/drawing/2014/main" id="{85C55CDE-776F-5431-7594-88D4782757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8" y="2949"/>
                    <a:ext cx="13" cy="48"/>
                  </a:xfrm>
                  <a:custGeom>
                    <a:avLst/>
                    <a:gdLst>
                      <a:gd name="T0" fmla="*/ 0 w 5"/>
                      <a:gd name="T1" fmla="*/ 306 h 19"/>
                      <a:gd name="T2" fmla="*/ 21 w 5"/>
                      <a:gd name="T3" fmla="*/ 0 h 19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5" h="19">
                        <a:moveTo>
                          <a:pt x="0" y="19"/>
                        </a:moveTo>
                        <a:cubicBezTo>
                          <a:pt x="4" y="9"/>
                          <a:pt x="5" y="8"/>
                          <a:pt x="1" y="0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E4C1B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54" name="Freeform 1402">
                    <a:extLst>
                      <a:ext uri="{FF2B5EF4-FFF2-40B4-BE49-F238E27FC236}">
                        <a16:creationId xmlns:a16="http://schemas.microsoft.com/office/drawing/2014/main" id="{3E48DBA1-B080-F190-2163-BF9F5DC21E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8" y="3262"/>
                    <a:ext cx="13" cy="45"/>
                  </a:xfrm>
                  <a:custGeom>
                    <a:avLst/>
                    <a:gdLst>
                      <a:gd name="T0" fmla="*/ 88 w 5"/>
                      <a:gd name="T1" fmla="*/ 283 h 18"/>
                      <a:gd name="T2" fmla="*/ 68 w 5"/>
                      <a:gd name="T3" fmla="*/ 0 h 1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5" h="18">
                        <a:moveTo>
                          <a:pt x="5" y="18"/>
                        </a:moveTo>
                        <a:cubicBezTo>
                          <a:pt x="0" y="11"/>
                          <a:pt x="2" y="6"/>
                          <a:pt x="4" y="0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E4C1B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55" name="Freeform 1403">
                    <a:extLst>
                      <a:ext uri="{FF2B5EF4-FFF2-40B4-BE49-F238E27FC236}">
                        <a16:creationId xmlns:a16="http://schemas.microsoft.com/office/drawing/2014/main" id="{61F5091B-C255-F01C-55AA-7953D75AC0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18" y="3239"/>
                    <a:ext cx="18" cy="43"/>
                  </a:xfrm>
                  <a:custGeom>
                    <a:avLst/>
                    <a:gdLst>
                      <a:gd name="T0" fmla="*/ 118 w 7"/>
                      <a:gd name="T1" fmla="*/ 276 h 17"/>
                      <a:gd name="T2" fmla="*/ 0 w 7"/>
                      <a:gd name="T3" fmla="*/ 0 h 17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" h="17">
                        <a:moveTo>
                          <a:pt x="7" y="17"/>
                        </a:moveTo>
                        <a:cubicBezTo>
                          <a:pt x="7" y="17"/>
                          <a:pt x="3" y="4"/>
                          <a:pt x="0" y="0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E4C1B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56" name="Freeform 1404">
                    <a:extLst>
                      <a:ext uri="{FF2B5EF4-FFF2-40B4-BE49-F238E27FC236}">
                        <a16:creationId xmlns:a16="http://schemas.microsoft.com/office/drawing/2014/main" id="{FCB99A34-0986-9741-4753-AED8A75A54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71" y="3077"/>
                    <a:ext cx="15" cy="45"/>
                  </a:xfrm>
                  <a:custGeom>
                    <a:avLst/>
                    <a:gdLst>
                      <a:gd name="T0" fmla="*/ 95 w 6"/>
                      <a:gd name="T1" fmla="*/ 0 h 18"/>
                      <a:gd name="T2" fmla="*/ 0 w 6"/>
                      <a:gd name="T3" fmla="*/ 283 h 1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6" h="18">
                        <a:moveTo>
                          <a:pt x="6" y="0"/>
                        </a:moveTo>
                        <a:cubicBezTo>
                          <a:pt x="2" y="4"/>
                          <a:pt x="1" y="12"/>
                          <a:pt x="0" y="18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E4C1B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57" name="Freeform 1405">
                    <a:extLst>
                      <a:ext uri="{FF2B5EF4-FFF2-40B4-BE49-F238E27FC236}">
                        <a16:creationId xmlns:a16="http://schemas.microsoft.com/office/drawing/2014/main" id="{1BEBE35B-DD4E-36F0-EA1E-0167C109D2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08" y="3284"/>
                    <a:ext cx="343" cy="58"/>
                  </a:xfrm>
                  <a:custGeom>
                    <a:avLst/>
                    <a:gdLst>
                      <a:gd name="T0" fmla="*/ 0 w 137"/>
                      <a:gd name="T1" fmla="*/ 338 h 23"/>
                      <a:gd name="T2" fmla="*/ 471 w 137"/>
                      <a:gd name="T3" fmla="*/ 272 h 23"/>
                      <a:gd name="T4" fmla="*/ 1021 w 137"/>
                      <a:gd name="T5" fmla="*/ 285 h 23"/>
                      <a:gd name="T6" fmla="*/ 1725 w 137"/>
                      <a:gd name="T7" fmla="*/ 242 h 23"/>
                      <a:gd name="T8" fmla="*/ 2151 w 137"/>
                      <a:gd name="T9" fmla="*/ 0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37" h="23">
                        <a:moveTo>
                          <a:pt x="0" y="21"/>
                        </a:moveTo>
                        <a:cubicBezTo>
                          <a:pt x="12" y="23"/>
                          <a:pt x="17" y="17"/>
                          <a:pt x="30" y="17"/>
                        </a:cubicBezTo>
                        <a:cubicBezTo>
                          <a:pt x="44" y="18"/>
                          <a:pt x="58" y="19"/>
                          <a:pt x="65" y="18"/>
                        </a:cubicBezTo>
                        <a:cubicBezTo>
                          <a:pt x="73" y="17"/>
                          <a:pt x="102" y="15"/>
                          <a:pt x="110" y="15"/>
                        </a:cubicBezTo>
                        <a:cubicBezTo>
                          <a:pt x="117" y="15"/>
                          <a:pt x="128" y="14"/>
                          <a:pt x="137" y="0"/>
                        </a:cubicBezTo>
                      </a:path>
                    </a:pathLst>
                  </a:custGeom>
                  <a:noFill/>
                  <a:ln w="7938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58" name="Freeform 1406">
                    <a:extLst>
                      <a:ext uri="{FF2B5EF4-FFF2-40B4-BE49-F238E27FC236}">
                        <a16:creationId xmlns:a16="http://schemas.microsoft.com/office/drawing/2014/main" id="{26C20D2E-8047-1CC5-9FD2-15AF1CF347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3" y="3387"/>
                    <a:ext cx="288" cy="72"/>
                  </a:xfrm>
                  <a:custGeom>
                    <a:avLst/>
                    <a:gdLst>
                      <a:gd name="T0" fmla="*/ 0 w 115"/>
                      <a:gd name="T1" fmla="*/ 444 h 29"/>
                      <a:gd name="T2" fmla="*/ 584 w 115"/>
                      <a:gd name="T3" fmla="*/ 246 h 29"/>
                      <a:gd name="T4" fmla="*/ 1430 w 115"/>
                      <a:gd name="T5" fmla="*/ 92 h 29"/>
                      <a:gd name="T6" fmla="*/ 1806 w 115"/>
                      <a:gd name="T7" fmla="*/ 0 h 2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15" h="29">
                        <a:moveTo>
                          <a:pt x="0" y="29"/>
                        </a:moveTo>
                        <a:cubicBezTo>
                          <a:pt x="15" y="27"/>
                          <a:pt x="27" y="19"/>
                          <a:pt x="37" y="16"/>
                        </a:cubicBezTo>
                        <a:cubicBezTo>
                          <a:pt x="46" y="12"/>
                          <a:pt x="85" y="7"/>
                          <a:pt x="91" y="6"/>
                        </a:cubicBezTo>
                        <a:cubicBezTo>
                          <a:pt x="96" y="4"/>
                          <a:pt x="115" y="0"/>
                          <a:pt x="115" y="0"/>
                        </a:cubicBezTo>
                      </a:path>
                    </a:pathLst>
                  </a:custGeom>
                  <a:noFill/>
                  <a:ln w="7938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59" name="Freeform 1407">
                    <a:extLst>
                      <a:ext uri="{FF2B5EF4-FFF2-40B4-BE49-F238E27FC236}">
                        <a16:creationId xmlns:a16="http://schemas.microsoft.com/office/drawing/2014/main" id="{D69E44C2-AD2B-8AC4-BB37-79A8297F12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11" y="3062"/>
                    <a:ext cx="220" cy="125"/>
                  </a:xfrm>
                  <a:custGeom>
                    <a:avLst/>
                    <a:gdLst>
                      <a:gd name="T0" fmla="*/ 0 w 88"/>
                      <a:gd name="T1" fmla="*/ 675 h 50"/>
                      <a:gd name="T2" fmla="*/ 520 w 88"/>
                      <a:gd name="T3" fmla="*/ 750 h 50"/>
                      <a:gd name="T4" fmla="*/ 958 w 88"/>
                      <a:gd name="T5" fmla="*/ 438 h 50"/>
                      <a:gd name="T6" fmla="*/ 1375 w 88"/>
                      <a:gd name="T7" fmla="*/ 0 h 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88" h="50">
                        <a:moveTo>
                          <a:pt x="0" y="43"/>
                        </a:moveTo>
                        <a:cubicBezTo>
                          <a:pt x="14" y="41"/>
                          <a:pt x="26" y="50"/>
                          <a:pt x="33" y="48"/>
                        </a:cubicBezTo>
                        <a:cubicBezTo>
                          <a:pt x="38" y="38"/>
                          <a:pt x="55" y="28"/>
                          <a:pt x="61" y="28"/>
                        </a:cubicBezTo>
                        <a:cubicBezTo>
                          <a:pt x="66" y="19"/>
                          <a:pt x="80" y="5"/>
                          <a:pt x="88" y="0"/>
                        </a:cubicBezTo>
                      </a:path>
                    </a:pathLst>
                  </a:custGeom>
                  <a:noFill/>
                  <a:ln w="7938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60" name="Freeform 1408">
                    <a:extLst>
                      <a:ext uri="{FF2B5EF4-FFF2-40B4-BE49-F238E27FC236}">
                        <a16:creationId xmlns:a16="http://schemas.microsoft.com/office/drawing/2014/main" id="{382403AB-EE6F-F42A-B311-2AEB203607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03" y="3122"/>
                    <a:ext cx="18" cy="45"/>
                  </a:xfrm>
                  <a:custGeom>
                    <a:avLst/>
                    <a:gdLst>
                      <a:gd name="T0" fmla="*/ 0 w 7"/>
                      <a:gd name="T1" fmla="*/ 283 h 18"/>
                      <a:gd name="T2" fmla="*/ 118 w 7"/>
                      <a:gd name="T3" fmla="*/ 0 h 1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" h="18">
                        <a:moveTo>
                          <a:pt x="0" y="18"/>
                        </a:moveTo>
                        <a:cubicBezTo>
                          <a:pt x="3" y="11"/>
                          <a:pt x="7" y="0"/>
                          <a:pt x="7" y="0"/>
                        </a:cubicBezTo>
                      </a:path>
                    </a:pathLst>
                  </a:custGeom>
                  <a:noFill/>
                  <a:ln w="7938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61" name="Freeform 1409">
                    <a:extLst>
                      <a:ext uri="{FF2B5EF4-FFF2-40B4-BE49-F238E27FC236}">
                        <a16:creationId xmlns:a16="http://schemas.microsoft.com/office/drawing/2014/main" id="{354EAC2E-6EB4-91EF-39D4-0E71CAF460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53" y="2944"/>
                    <a:ext cx="20" cy="3"/>
                  </a:xfrm>
                  <a:custGeom>
                    <a:avLst/>
                    <a:gdLst>
                      <a:gd name="T0" fmla="*/ 125 w 8"/>
                      <a:gd name="T1" fmla="*/ 27 h 1"/>
                      <a:gd name="T2" fmla="*/ 0 w 8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8" h="1">
                        <a:moveTo>
                          <a:pt x="8" y="1"/>
                        </a:moveTo>
                        <a:cubicBezTo>
                          <a:pt x="5" y="0"/>
                          <a:pt x="3" y="0"/>
                          <a:pt x="0" y="0"/>
                        </a:cubicBezTo>
                      </a:path>
                    </a:pathLst>
                  </a:custGeom>
                  <a:noFill/>
                  <a:ln w="7938" cap="flat">
                    <a:solidFill>
                      <a:srgbClr val="FCE4D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62" name="Freeform 1410">
                    <a:extLst>
                      <a:ext uri="{FF2B5EF4-FFF2-40B4-BE49-F238E27FC236}">
                        <a16:creationId xmlns:a16="http://schemas.microsoft.com/office/drawing/2014/main" id="{3D7C8BA3-9B28-5A66-9741-9B46334D84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6" y="2954"/>
                    <a:ext cx="22" cy="15"/>
                  </a:xfrm>
                  <a:custGeom>
                    <a:avLst/>
                    <a:gdLst>
                      <a:gd name="T0" fmla="*/ 0 w 9"/>
                      <a:gd name="T1" fmla="*/ 0 h 6"/>
                      <a:gd name="T2" fmla="*/ 132 w 9"/>
                      <a:gd name="T3" fmla="*/ 33 h 6"/>
                      <a:gd name="T4" fmla="*/ 12 w 9"/>
                      <a:gd name="T5" fmla="*/ 95 h 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" h="6">
                        <a:moveTo>
                          <a:pt x="0" y="0"/>
                        </a:moveTo>
                        <a:cubicBezTo>
                          <a:pt x="3" y="0"/>
                          <a:pt x="6" y="1"/>
                          <a:pt x="9" y="2"/>
                        </a:cubicBezTo>
                        <a:cubicBezTo>
                          <a:pt x="7" y="4"/>
                          <a:pt x="4" y="5"/>
                          <a:pt x="1" y="6"/>
                        </a:cubicBezTo>
                      </a:path>
                    </a:pathLst>
                  </a:custGeom>
                  <a:noFill/>
                  <a:ln w="7938" cap="flat">
                    <a:solidFill>
                      <a:srgbClr val="FCE4D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63" name="Freeform 1411">
                    <a:extLst>
                      <a:ext uri="{FF2B5EF4-FFF2-40B4-BE49-F238E27FC236}">
                        <a16:creationId xmlns:a16="http://schemas.microsoft.com/office/drawing/2014/main" id="{90B0C8E4-4F7E-5EB2-A8F3-4790682481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91" y="2939"/>
                    <a:ext cx="35" cy="20"/>
                  </a:xfrm>
                  <a:custGeom>
                    <a:avLst/>
                    <a:gdLst>
                      <a:gd name="T0" fmla="*/ 0 w 14"/>
                      <a:gd name="T1" fmla="*/ 63 h 8"/>
                      <a:gd name="T2" fmla="*/ 208 w 14"/>
                      <a:gd name="T3" fmla="*/ 33 h 8"/>
                      <a:gd name="T4" fmla="*/ 33 w 14"/>
                      <a:gd name="T5" fmla="*/ 125 h 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4" h="8">
                        <a:moveTo>
                          <a:pt x="0" y="4"/>
                        </a:moveTo>
                        <a:cubicBezTo>
                          <a:pt x="3" y="0"/>
                          <a:pt x="9" y="1"/>
                          <a:pt x="13" y="2"/>
                        </a:cubicBezTo>
                        <a:cubicBezTo>
                          <a:pt x="14" y="7"/>
                          <a:pt x="6" y="7"/>
                          <a:pt x="2" y="8"/>
                        </a:cubicBezTo>
                      </a:path>
                    </a:pathLst>
                  </a:custGeom>
                  <a:noFill/>
                  <a:ln w="7938" cap="flat">
                    <a:solidFill>
                      <a:srgbClr val="FEF3ED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64" name="Freeform 1412">
                    <a:extLst>
                      <a:ext uri="{FF2B5EF4-FFF2-40B4-BE49-F238E27FC236}">
                        <a16:creationId xmlns:a16="http://schemas.microsoft.com/office/drawing/2014/main" id="{E2EC3E56-28C0-B2AA-A23C-2AA0A25C52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71" y="2994"/>
                    <a:ext cx="7" cy="8"/>
                  </a:xfrm>
                  <a:custGeom>
                    <a:avLst/>
                    <a:gdLst>
                      <a:gd name="T0" fmla="*/ 0 w 3"/>
                      <a:gd name="T1" fmla="*/ 56 h 3"/>
                      <a:gd name="T2" fmla="*/ 37 w 3"/>
                      <a:gd name="T3" fmla="*/ 0 h 3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" h="3">
                        <a:moveTo>
                          <a:pt x="0" y="3"/>
                        </a:moveTo>
                        <a:cubicBezTo>
                          <a:pt x="1" y="2"/>
                          <a:pt x="2" y="1"/>
                          <a:pt x="3" y="0"/>
                        </a:cubicBezTo>
                      </a:path>
                    </a:pathLst>
                  </a:custGeom>
                  <a:noFill/>
                  <a:ln w="7938" cap="flat">
                    <a:solidFill>
                      <a:srgbClr val="FCE4D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65" name="Freeform 1413">
                    <a:extLst>
                      <a:ext uri="{FF2B5EF4-FFF2-40B4-BE49-F238E27FC236}">
                        <a16:creationId xmlns:a16="http://schemas.microsoft.com/office/drawing/2014/main" id="{4F19FA10-B5A7-43F8-CA81-B78A7CF2BF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96" y="2992"/>
                    <a:ext cx="35" cy="5"/>
                  </a:xfrm>
                  <a:custGeom>
                    <a:avLst/>
                    <a:gdLst>
                      <a:gd name="T0" fmla="*/ 0 w 14"/>
                      <a:gd name="T1" fmla="*/ 0 h 2"/>
                      <a:gd name="T2" fmla="*/ 220 w 14"/>
                      <a:gd name="T3" fmla="*/ 33 h 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4" h="2">
                        <a:moveTo>
                          <a:pt x="0" y="0"/>
                        </a:moveTo>
                        <a:cubicBezTo>
                          <a:pt x="5" y="2"/>
                          <a:pt x="9" y="1"/>
                          <a:pt x="14" y="2"/>
                        </a:cubicBezTo>
                      </a:path>
                    </a:pathLst>
                  </a:custGeom>
                  <a:noFill/>
                  <a:ln w="7938" cap="flat">
                    <a:solidFill>
                      <a:srgbClr val="FCE4D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66" name="Freeform 1414">
                    <a:extLst>
                      <a:ext uri="{FF2B5EF4-FFF2-40B4-BE49-F238E27FC236}">
                        <a16:creationId xmlns:a16="http://schemas.microsoft.com/office/drawing/2014/main" id="{50A2BD02-6F6E-B7EF-0E21-6B32224666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88" y="3264"/>
                    <a:ext cx="18" cy="3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118 w 7"/>
                      <a:gd name="T3" fmla="*/ 0 h 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" h="1">
                        <a:moveTo>
                          <a:pt x="0" y="0"/>
                        </a:moveTo>
                        <a:cubicBezTo>
                          <a:pt x="2" y="1"/>
                          <a:pt x="5" y="0"/>
                          <a:pt x="7" y="0"/>
                        </a:cubicBezTo>
                      </a:path>
                    </a:pathLst>
                  </a:custGeom>
                  <a:noFill/>
                  <a:ln w="7938" cap="flat">
                    <a:solidFill>
                      <a:srgbClr val="FCE4D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67" name="Freeform 1415">
                    <a:extLst>
                      <a:ext uri="{FF2B5EF4-FFF2-40B4-BE49-F238E27FC236}">
                        <a16:creationId xmlns:a16="http://schemas.microsoft.com/office/drawing/2014/main" id="{6C9A68A2-81F1-D87F-67EB-4AFBC80BD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08" y="3237"/>
                    <a:ext cx="28" cy="30"/>
                  </a:xfrm>
                  <a:custGeom>
                    <a:avLst/>
                    <a:gdLst>
                      <a:gd name="T0" fmla="*/ 0 w 11"/>
                      <a:gd name="T1" fmla="*/ 95 h 12"/>
                      <a:gd name="T2" fmla="*/ 181 w 11"/>
                      <a:gd name="T3" fmla="*/ 63 h 12"/>
                      <a:gd name="T4" fmla="*/ 84 w 11"/>
                      <a:gd name="T5" fmla="*/ 158 h 12"/>
                      <a:gd name="T6" fmla="*/ 130 w 11"/>
                      <a:gd name="T7" fmla="*/ 175 h 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1" h="12">
                        <a:moveTo>
                          <a:pt x="0" y="6"/>
                        </a:moveTo>
                        <a:cubicBezTo>
                          <a:pt x="2" y="5"/>
                          <a:pt x="10" y="0"/>
                          <a:pt x="11" y="4"/>
                        </a:cubicBezTo>
                        <a:cubicBezTo>
                          <a:pt x="11" y="6"/>
                          <a:pt x="6" y="9"/>
                          <a:pt x="5" y="10"/>
                        </a:cubicBezTo>
                        <a:cubicBezTo>
                          <a:pt x="6" y="12"/>
                          <a:pt x="7" y="11"/>
                          <a:pt x="8" y="11"/>
                        </a:cubicBezTo>
                      </a:path>
                    </a:pathLst>
                  </a:custGeom>
                  <a:noFill/>
                  <a:ln w="7938" cap="flat">
                    <a:solidFill>
                      <a:srgbClr val="FCE4D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68" name="Freeform 1416">
                    <a:extLst>
                      <a:ext uri="{FF2B5EF4-FFF2-40B4-BE49-F238E27FC236}">
                        <a16:creationId xmlns:a16="http://schemas.microsoft.com/office/drawing/2014/main" id="{90F8F0C6-18AE-23A9-FC2F-A4F816DF9E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11" y="3334"/>
                    <a:ext cx="22" cy="23"/>
                  </a:xfrm>
                  <a:custGeom>
                    <a:avLst/>
                    <a:gdLst>
                      <a:gd name="T0" fmla="*/ 0 w 9"/>
                      <a:gd name="T1" fmla="*/ 0 h 9"/>
                      <a:gd name="T2" fmla="*/ 90 w 9"/>
                      <a:gd name="T3" fmla="*/ 20 h 9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9" h="9">
                        <a:moveTo>
                          <a:pt x="0" y="0"/>
                        </a:moveTo>
                        <a:cubicBezTo>
                          <a:pt x="0" y="7"/>
                          <a:pt x="9" y="9"/>
                          <a:pt x="6" y="1"/>
                        </a:cubicBezTo>
                      </a:path>
                    </a:pathLst>
                  </a:custGeom>
                  <a:noFill/>
                  <a:ln w="7938" cap="flat">
                    <a:solidFill>
                      <a:srgbClr val="FCE4D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69" name="Freeform 1417">
                    <a:extLst>
                      <a:ext uri="{FF2B5EF4-FFF2-40B4-BE49-F238E27FC236}">
                        <a16:creationId xmlns:a16="http://schemas.microsoft.com/office/drawing/2014/main" id="{F917330E-92E9-B6BA-D131-3C2443B1EA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58" y="3064"/>
                    <a:ext cx="30" cy="28"/>
                  </a:xfrm>
                  <a:custGeom>
                    <a:avLst/>
                    <a:gdLst>
                      <a:gd name="T0" fmla="*/ 188 w 12"/>
                      <a:gd name="T1" fmla="*/ 150 h 11"/>
                      <a:gd name="T2" fmla="*/ 175 w 12"/>
                      <a:gd name="T3" fmla="*/ 181 h 1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2" h="11">
                        <a:moveTo>
                          <a:pt x="12" y="9"/>
                        </a:moveTo>
                        <a:cubicBezTo>
                          <a:pt x="9" y="0"/>
                          <a:pt x="0" y="11"/>
                          <a:pt x="11" y="11"/>
                        </a:cubicBezTo>
                      </a:path>
                    </a:pathLst>
                  </a:custGeom>
                  <a:noFill/>
                  <a:ln w="7938" cap="flat">
                    <a:solidFill>
                      <a:srgbClr val="FCE4D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70" name="Freeform 1418">
                    <a:extLst>
                      <a:ext uri="{FF2B5EF4-FFF2-40B4-BE49-F238E27FC236}">
                        <a16:creationId xmlns:a16="http://schemas.microsoft.com/office/drawing/2014/main" id="{A34B14B6-70E2-C2DA-6C20-61EE08EAF7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68" y="3114"/>
                    <a:ext cx="8" cy="5"/>
                  </a:xfrm>
                  <a:custGeom>
                    <a:avLst/>
                    <a:gdLst>
                      <a:gd name="T0" fmla="*/ 0 w 3"/>
                      <a:gd name="T1" fmla="*/ 33 h 2"/>
                      <a:gd name="T2" fmla="*/ 56 w 3"/>
                      <a:gd name="T3" fmla="*/ 0 h 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" h="2">
                        <a:moveTo>
                          <a:pt x="0" y="2"/>
                        </a:moveTo>
                        <a:cubicBezTo>
                          <a:pt x="1" y="1"/>
                          <a:pt x="2" y="0"/>
                          <a:pt x="3" y="0"/>
                        </a:cubicBezTo>
                      </a:path>
                    </a:pathLst>
                  </a:custGeom>
                  <a:noFill/>
                  <a:ln w="7938" cap="flat">
                    <a:solidFill>
                      <a:srgbClr val="FCE4D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71" name="Freeform 1419">
                    <a:extLst>
                      <a:ext uri="{FF2B5EF4-FFF2-40B4-BE49-F238E27FC236}">
                        <a16:creationId xmlns:a16="http://schemas.microsoft.com/office/drawing/2014/main" id="{374B64F1-BC81-89CA-A0C5-2D56B4A944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36" y="2929"/>
                    <a:ext cx="27" cy="35"/>
                  </a:xfrm>
                  <a:custGeom>
                    <a:avLst/>
                    <a:gdLst>
                      <a:gd name="T0" fmla="*/ 150 w 11"/>
                      <a:gd name="T1" fmla="*/ 50 h 14"/>
                      <a:gd name="T2" fmla="*/ 162 w 11"/>
                      <a:gd name="T3" fmla="*/ 95 h 1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1" h="14">
                        <a:moveTo>
                          <a:pt x="10" y="3"/>
                        </a:moveTo>
                        <a:cubicBezTo>
                          <a:pt x="0" y="0"/>
                          <a:pt x="3" y="14"/>
                          <a:pt x="11" y="6"/>
                        </a:cubicBezTo>
                      </a:path>
                    </a:pathLst>
                  </a:custGeom>
                  <a:noFill/>
                  <a:ln w="7938" cap="flat">
                    <a:solidFill>
                      <a:srgbClr val="FEF3ED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72" name="Freeform 1420">
                    <a:extLst>
                      <a:ext uri="{FF2B5EF4-FFF2-40B4-BE49-F238E27FC236}">
                        <a16:creationId xmlns:a16="http://schemas.microsoft.com/office/drawing/2014/main" id="{97BA72FB-C374-9021-2CF1-8079CB313E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3" y="2064"/>
                    <a:ext cx="343" cy="830"/>
                  </a:xfrm>
                  <a:custGeom>
                    <a:avLst/>
                    <a:gdLst>
                      <a:gd name="T0" fmla="*/ 0 w 137"/>
                      <a:gd name="T1" fmla="*/ 0 h 332"/>
                      <a:gd name="T2" fmla="*/ 814 w 137"/>
                      <a:gd name="T3" fmla="*/ 4000 h 332"/>
                      <a:gd name="T4" fmla="*/ 2151 w 137"/>
                      <a:gd name="T5" fmla="*/ 5188 h 33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7" h="332">
                        <a:moveTo>
                          <a:pt x="0" y="0"/>
                        </a:moveTo>
                        <a:cubicBezTo>
                          <a:pt x="10" y="78"/>
                          <a:pt x="31" y="224"/>
                          <a:pt x="52" y="256"/>
                        </a:cubicBezTo>
                        <a:cubicBezTo>
                          <a:pt x="72" y="289"/>
                          <a:pt x="132" y="299"/>
                          <a:pt x="137" y="332"/>
                        </a:cubicBezTo>
                      </a:path>
                    </a:pathLst>
                  </a:custGeom>
                  <a:noFill/>
                  <a:ln w="7938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73" name="Freeform 1421">
                    <a:extLst>
                      <a:ext uri="{FF2B5EF4-FFF2-40B4-BE49-F238E27FC236}">
                        <a16:creationId xmlns:a16="http://schemas.microsoft.com/office/drawing/2014/main" id="{74F79164-AB29-78B2-D1AC-1A4AA2815F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6" y="2064"/>
                    <a:ext cx="417" cy="1010"/>
                  </a:xfrm>
                  <a:custGeom>
                    <a:avLst/>
                    <a:gdLst>
                      <a:gd name="T0" fmla="*/ 2599 w 167"/>
                      <a:gd name="T1" fmla="*/ 5875 h 404"/>
                      <a:gd name="T2" fmla="*/ 1184 w 167"/>
                      <a:gd name="T3" fmla="*/ 6050 h 404"/>
                      <a:gd name="T4" fmla="*/ 499 w 167"/>
                      <a:gd name="T5" fmla="*/ 4313 h 404"/>
                      <a:gd name="T6" fmla="*/ 0 w 167"/>
                      <a:gd name="T7" fmla="*/ 0 h 40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67" h="404">
                        <a:moveTo>
                          <a:pt x="167" y="376"/>
                        </a:moveTo>
                        <a:cubicBezTo>
                          <a:pt x="144" y="404"/>
                          <a:pt x="106" y="401"/>
                          <a:pt x="76" y="387"/>
                        </a:cubicBezTo>
                        <a:cubicBezTo>
                          <a:pt x="46" y="372"/>
                          <a:pt x="50" y="325"/>
                          <a:pt x="32" y="276"/>
                        </a:cubicBezTo>
                        <a:cubicBezTo>
                          <a:pt x="15" y="227"/>
                          <a:pt x="0" y="63"/>
                          <a:pt x="0" y="0"/>
                        </a:cubicBezTo>
                      </a:path>
                    </a:pathLst>
                  </a:custGeom>
                  <a:noFill/>
                  <a:ln w="7938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74" name="Freeform 1422">
                    <a:extLst>
                      <a:ext uri="{FF2B5EF4-FFF2-40B4-BE49-F238E27FC236}">
                        <a16:creationId xmlns:a16="http://schemas.microsoft.com/office/drawing/2014/main" id="{F1BA7135-C0A8-F6EB-4A5E-E4AC32A7B2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8" y="2219"/>
                    <a:ext cx="228" cy="525"/>
                  </a:xfrm>
                  <a:custGeom>
                    <a:avLst/>
                    <a:gdLst>
                      <a:gd name="T0" fmla="*/ 0 w 91"/>
                      <a:gd name="T1" fmla="*/ 0 h 210"/>
                      <a:gd name="T2" fmla="*/ 0 w 91"/>
                      <a:gd name="T3" fmla="*/ 0 h 210"/>
                      <a:gd name="T4" fmla="*/ 1431 w 91"/>
                      <a:gd name="T5" fmla="*/ 3250 h 210"/>
                      <a:gd name="T6" fmla="*/ 1401 w 91"/>
                      <a:gd name="T7" fmla="*/ 3283 h 210"/>
                      <a:gd name="T8" fmla="*/ 0 w 91"/>
                      <a:gd name="T9" fmla="*/ 0 h 2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91" h="210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9" y="57"/>
                          <a:pt x="46" y="171"/>
                          <a:pt x="91" y="208"/>
                        </a:cubicBezTo>
                        <a:cubicBezTo>
                          <a:pt x="89" y="210"/>
                          <a:pt x="89" y="210"/>
                          <a:pt x="89" y="210"/>
                        </a:cubicBezTo>
                        <a:cubicBezTo>
                          <a:pt x="44" y="172"/>
                          <a:pt x="8" y="58"/>
                          <a:pt x="0" y="0"/>
                        </a:cubicBezTo>
                      </a:path>
                    </a:pathLst>
                  </a:custGeom>
                  <a:solidFill>
                    <a:srgbClr val="A182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75" name="Freeform 1423">
                    <a:extLst>
                      <a:ext uri="{FF2B5EF4-FFF2-40B4-BE49-F238E27FC236}">
                        <a16:creationId xmlns:a16="http://schemas.microsoft.com/office/drawing/2014/main" id="{FF189DE8-BBD5-6782-C960-FD2827C19F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3" y="3022"/>
                    <a:ext cx="718" cy="362"/>
                  </a:xfrm>
                  <a:custGeom>
                    <a:avLst/>
                    <a:gdLst>
                      <a:gd name="T0" fmla="*/ 470 w 287"/>
                      <a:gd name="T1" fmla="*/ 0 h 145"/>
                      <a:gd name="T2" fmla="*/ 313 w 287"/>
                      <a:gd name="T3" fmla="*/ 155 h 145"/>
                      <a:gd name="T4" fmla="*/ 220 w 287"/>
                      <a:gd name="T5" fmla="*/ 387 h 145"/>
                      <a:gd name="T6" fmla="*/ 20 w 287"/>
                      <a:gd name="T7" fmla="*/ 1246 h 145"/>
                      <a:gd name="T8" fmla="*/ 583 w 287"/>
                      <a:gd name="T9" fmla="*/ 2087 h 145"/>
                      <a:gd name="T10" fmla="*/ 1804 w 287"/>
                      <a:gd name="T11" fmla="*/ 2182 h 145"/>
                      <a:gd name="T12" fmla="*/ 4493 w 287"/>
                      <a:gd name="T13" fmla="*/ 2182 h 14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87" h="145">
                        <a:moveTo>
                          <a:pt x="30" y="0"/>
                        </a:moveTo>
                        <a:cubicBezTo>
                          <a:pt x="25" y="3"/>
                          <a:pt x="22" y="6"/>
                          <a:pt x="20" y="10"/>
                        </a:cubicBezTo>
                        <a:cubicBezTo>
                          <a:pt x="16" y="18"/>
                          <a:pt x="15" y="23"/>
                          <a:pt x="14" y="25"/>
                        </a:cubicBezTo>
                        <a:cubicBezTo>
                          <a:pt x="0" y="42"/>
                          <a:pt x="1" y="63"/>
                          <a:pt x="1" y="80"/>
                        </a:cubicBezTo>
                        <a:cubicBezTo>
                          <a:pt x="2" y="100"/>
                          <a:pt x="7" y="124"/>
                          <a:pt x="37" y="134"/>
                        </a:cubicBezTo>
                        <a:cubicBezTo>
                          <a:pt x="57" y="141"/>
                          <a:pt x="78" y="145"/>
                          <a:pt x="115" y="140"/>
                        </a:cubicBezTo>
                        <a:cubicBezTo>
                          <a:pt x="153" y="135"/>
                          <a:pt x="239" y="140"/>
                          <a:pt x="287" y="140"/>
                        </a:cubicBezTo>
                      </a:path>
                    </a:pathLst>
                  </a:custGeom>
                  <a:noFill/>
                  <a:ln w="7938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76" name="Freeform 1424">
                    <a:extLst>
                      <a:ext uri="{FF2B5EF4-FFF2-40B4-BE49-F238E27FC236}">
                        <a16:creationId xmlns:a16="http://schemas.microsoft.com/office/drawing/2014/main" id="{7621D321-F5B5-4175-4766-84691199AC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6" y="3089"/>
                    <a:ext cx="195" cy="40"/>
                  </a:xfrm>
                  <a:custGeom>
                    <a:avLst/>
                    <a:gdLst>
                      <a:gd name="T0" fmla="*/ 0 w 78"/>
                      <a:gd name="T1" fmla="*/ 0 h 16"/>
                      <a:gd name="T2" fmla="*/ 1220 w 78"/>
                      <a:gd name="T3" fmla="*/ 33 h 1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8" h="16">
                        <a:moveTo>
                          <a:pt x="0" y="0"/>
                        </a:moveTo>
                        <a:cubicBezTo>
                          <a:pt x="21" y="10"/>
                          <a:pt x="54" y="16"/>
                          <a:pt x="78" y="2"/>
                        </a:cubicBezTo>
                      </a:path>
                    </a:pathLst>
                  </a:custGeom>
                  <a:noFill/>
                  <a:ln w="7938" cap="rnd">
                    <a:solidFill>
                      <a:srgbClr val="AE904E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77" name="Freeform 1425">
                    <a:extLst>
                      <a:ext uri="{FF2B5EF4-FFF2-40B4-BE49-F238E27FC236}">
                        <a16:creationId xmlns:a16="http://schemas.microsoft.com/office/drawing/2014/main" id="{206C4CAC-9341-2F69-3350-7657A655C2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36" y="3094"/>
                    <a:ext cx="85" cy="25"/>
                  </a:xfrm>
                  <a:custGeom>
                    <a:avLst/>
                    <a:gdLst>
                      <a:gd name="T0" fmla="*/ 0 w 34"/>
                      <a:gd name="T1" fmla="*/ 158 h 10"/>
                      <a:gd name="T2" fmla="*/ 533 w 34"/>
                      <a:gd name="T3" fmla="*/ 0 h 1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4" h="10">
                        <a:moveTo>
                          <a:pt x="0" y="10"/>
                        </a:moveTo>
                        <a:cubicBezTo>
                          <a:pt x="17" y="8"/>
                          <a:pt x="28" y="3"/>
                          <a:pt x="34" y="0"/>
                        </a:cubicBezTo>
                      </a:path>
                    </a:pathLst>
                  </a:custGeom>
                  <a:noFill/>
                  <a:ln w="7938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78" name="Freeform 1426">
                    <a:extLst>
                      <a:ext uri="{FF2B5EF4-FFF2-40B4-BE49-F238E27FC236}">
                        <a16:creationId xmlns:a16="http://schemas.microsoft.com/office/drawing/2014/main" id="{4A5C4568-FFB7-D822-8723-A06A102110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0" y="2064"/>
                    <a:ext cx="3446" cy="1435"/>
                  </a:xfrm>
                  <a:custGeom>
                    <a:avLst/>
                    <a:gdLst>
                      <a:gd name="T0" fmla="*/ 5254 w 1378"/>
                      <a:gd name="T1" fmla="*/ 0 h 574"/>
                      <a:gd name="T2" fmla="*/ 5209 w 1378"/>
                      <a:gd name="T3" fmla="*/ 4000 h 574"/>
                      <a:gd name="T4" fmla="*/ 5379 w 1378"/>
                      <a:gd name="T5" fmla="*/ 4220 h 574"/>
                      <a:gd name="T6" fmla="*/ 9618 w 1378"/>
                      <a:gd name="T7" fmla="*/ 5158 h 574"/>
                      <a:gd name="T8" fmla="*/ 14089 w 1378"/>
                      <a:gd name="T9" fmla="*/ 6208 h 574"/>
                      <a:gd name="T10" fmla="*/ 15765 w 1378"/>
                      <a:gd name="T11" fmla="*/ 6000 h 574"/>
                      <a:gd name="T12" fmla="*/ 16185 w 1378"/>
                      <a:gd name="T13" fmla="*/ 5783 h 574"/>
                      <a:gd name="T14" fmla="*/ 17235 w 1378"/>
                      <a:gd name="T15" fmla="*/ 5520 h 574"/>
                      <a:gd name="T16" fmla="*/ 18030 w 1378"/>
                      <a:gd name="T17" fmla="*/ 5488 h 574"/>
                      <a:gd name="T18" fmla="*/ 19331 w 1378"/>
                      <a:gd name="T19" fmla="*/ 5333 h 574"/>
                      <a:gd name="T20" fmla="*/ 20111 w 1378"/>
                      <a:gd name="T21" fmla="*/ 5550 h 574"/>
                      <a:gd name="T22" fmla="*/ 19031 w 1378"/>
                      <a:gd name="T23" fmla="*/ 6250 h 574"/>
                      <a:gd name="T24" fmla="*/ 18268 w 1378"/>
                      <a:gd name="T25" fmla="*/ 6395 h 574"/>
                      <a:gd name="T26" fmla="*/ 17893 w 1378"/>
                      <a:gd name="T27" fmla="*/ 6438 h 574"/>
                      <a:gd name="T28" fmla="*/ 18343 w 1378"/>
                      <a:gd name="T29" fmla="*/ 6688 h 574"/>
                      <a:gd name="T30" fmla="*/ 19281 w 1378"/>
                      <a:gd name="T31" fmla="*/ 6925 h 574"/>
                      <a:gd name="T32" fmla="*/ 19768 w 1378"/>
                      <a:gd name="T33" fmla="*/ 6895 h 574"/>
                      <a:gd name="T34" fmla="*/ 19906 w 1378"/>
                      <a:gd name="T35" fmla="*/ 6408 h 574"/>
                      <a:gd name="T36" fmla="*/ 20311 w 1378"/>
                      <a:gd name="T37" fmla="*/ 6220 h 574"/>
                      <a:gd name="T38" fmla="*/ 20393 w 1378"/>
                      <a:gd name="T39" fmla="*/ 6613 h 574"/>
                      <a:gd name="T40" fmla="*/ 20844 w 1378"/>
                      <a:gd name="T41" fmla="*/ 5958 h 574"/>
                      <a:gd name="T42" fmla="*/ 21094 w 1378"/>
                      <a:gd name="T43" fmla="*/ 6238 h 574"/>
                      <a:gd name="T44" fmla="*/ 21436 w 1378"/>
                      <a:gd name="T45" fmla="*/ 6208 h 574"/>
                      <a:gd name="T46" fmla="*/ 21331 w 1378"/>
                      <a:gd name="T47" fmla="*/ 6720 h 574"/>
                      <a:gd name="T48" fmla="*/ 20999 w 1378"/>
                      <a:gd name="T49" fmla="*/ 7175 h 574"/>
                      <a:gd name="T50" fmla="*/ 20581 w 1378"/>
                      <a:gd name="T51" fmla="*/ 7625 h 574"/>
                      <a:gd name="T52" fmla="*/ 20281 w 1378"/>
                      <a:gd name="T53" fmla="*/ 8113 h 574"/>
                      <a:gd name="T54" fmla="*/ 19936 w 1378"/>
                      <a:gd name="T55" fmla="*/ 8283 h 574"/>
                      <a:gd name="T56" fmla="*/ 19748 w 1378"/>
                      <a:gd name="T57" fmla="*/ 8375 h 574"/>
                      <a:gd name="T58" fmla="*/ 19143 w 1378"/>
                      <a:gd name="T59" fmla="*/ 8675 h 574"/>
                      <a:gd name="T60" fmla="*/ 18873 w 1378"/>
                      <a:gd name="T61" fmla="*/ 8845 h 574"/>
                      <a:gd name="T62" fmla="*/ 18093 w 1378"/>
                      <a:gd name="T63" fmla="*/ 8958 h 574"/>
                      <a:gd name="T64" fmla="*/ 16872 w 1378"/>
                      <a:gd name="T65" fmla="*/ 8875 h 574"/>
                      <a:gd name="T66" fmla="*/ 15089 w 1378"/>
                      <a:gd name="T67" fmla="*/ 8408 h 574"/>
                      <a:gd name="T68" fmla="*/ 13359 w 1378"/>
                      <a:gd name="T69" fmla="*/ 8488 h 574"/>
                      <a:gd name="T70" fmla="*/ 8492 w 1378"/>
                      <a:gd name="T71" fmla="*/ 8595 h 574"/>
                      <a:gd name="T72" fmla="*/ 3989 w 1378"/>
                      <a:gd name="T73" fmla="*/ 8408 h 574"/>
                      <a:gd name="T74" fmla="*/ 2521 w 1378"/>
                      <a:gd name="T75" fmla="*/ 8375 h 574"/>
                      <a:gd name="T76" fmla="*/ 1395 w 1378"/>
                      <a:gd name="T77" fmla="*/ 7313 h 574"/>
                      <a:gd name="T78" fmla="*/ 895 w 1378"/>
                      <a:gd name="T79" fmla="*/ 5908 h 574"/>
                      <a:gd name="T80" fmla="*/ 300 w 1378"/>
                      <a:gd name="T81" fmla="*/ 0 h 57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378" h="574">
                        <a:moveTo>
                          <a:pt x="336" y="0"/>
                        </a:moveTo>
                        <a:cubicBezTo>
                          <a:pt x="354" y="109"/>
                          <a:pt x="317" y="228"/>
                          <a:pt x="333" y="256"/>
                        </a:cubicBezTo>
                        <a:cubicBezTo>
                          <a:pt x="336" y="262"/>
                          <a:pt x="340" y="266"/>
                          <a:pt x="344" y="270"/>
                        </a:cubicBezTo>
                        <a:cubicBezTo>
                          <a:pt x="375" y="290"/>
                          <a:pt x="497" y="296"/>
                          <a:pt x="615" y="330"/>
                        </a:cubicBezTo>
                        <a:cubicBezTo>
                          <a:pt x="712" y="355"/>
                          <a:pt x="837" y="387"/>
                          <a:pt x="901" y="397"/>
                        </a:cubicBezTo>
                        <a:cubicBezTo>
                          <a:pt x="934" y="400"/>
                          <a:pt x="972" y="396"/>
                          <a:pt x="1008" y="384"/>
                        </a:cubicBezTo>
                        <a:cubicBezTo>
                          <a:pt x="1015" y="379"/>
                          <a:pt x="1024" y="374"/>
                          <a:pt x="1035" y="370"/>
                        </a:cubicBezTo>
                        <a:cubicBezTo>
                          <a:pt x="1045" y="366"/>
                          <a:pt x="1092" y="354"/>
                          <a:pt x="1102" y="353"/>
                        </a:cubicBezTo>
                        <a:cubicBezTo>
                          <a:pt x="1112" y="353"/>
                          <a:pt x="1143" y="349"/>
                          <a:pt x="1153" y="351"/>
                        </a:cubicBezTo>
                        <a:cubicBezTo>
                          <a:pt x="1164" y="354"/>
                          <a:pt x="1226" y="340"/>
                          <a:pt x="1236" y="341"/>
                        </a:cubicBezTo>
                        <a:cubicBezTo>
                          <a:pt x="1246" y="342"/>
                          <a:pt x="1288" y="331"/>
                          <a:pt x="1286" y="355"/>
                        </a:cubicBezTo>
                        <a:cubicBezTo>
                          <a:pt x="1283" y="394"/>
                          <a:pt x="1235" y="398"/>
                          <a:pt x="1217" y="400"/>
                        </a:cubicBezTo>
                        <a:cubicBezTo>
                          <a:pt x="1202" y="402"/>
                          <a:pt x="1181" y="408"/>
                          <a:pt x="1168" y="409"/>
                        </a:cubicBezTo>
                        <a:cubicBezTo>
                          <a:pt x="1164" y="409"/>
                          <a:pt x="1144" y="410"/>
                          <a:pt x="1144" y="412"/>
                        </a:cubicBezTo>
                        <a:cubicBezTo>
                          <a:pt x="1153" y="417"/>
                          <a:pt x="1167" y="427"/>
                          <a:pt x="1173" y="428"/>
                        </a:cubicBezTo>
                        <a:cubicBezTo>
                          <a:pt x="1179" y="428"/>
                          <a:pt x="1219" y="436"/>
                          <a:pt x="1233" y="443"/>
                        </a:cubicBezTo>
                        <a:cubicBezTo>
                          <a:pt x="1233" y="443"/>
                          <a:pt x="1254" y="442"/>
                          <a:pt x="1264" y="441"/>
                        </a:cubicBezTo>
                        <a:cubicBezTo>
                          <a:pt x="1264" y="441"/>
                          <a:pt x="1268" y="420"/>
                          <a:pt x="1273" y="410"/>
                        </a:cubicBezTo>
                        <a:cubicBezTo>
                          <a:pt x="1277" y="401"/>
                          <a:pt x="1294" y="392"/>
                          <a:pt x="1299" y="398"/>
                        </a:cubicBezTo>
                        <a:cubicBezTo>
                          <a:pt x="1304" y="403"/>
                          <a:pt x="1303" y="414"/>
                          <a:pt x="1304" y="423"/>
                        </a:cubicBezTo>
                        <a:cubicBezTo>
                          <a:pt x="1311" y="391"/>
                          <a:pt x="1320" y="383"/>
                          <a:pt x="1333" y="381"/>
                        </a:cubicBezTo>
                        <a:cubicBezTo>
                          <a:pt x="1348" y="378"/>
                          <a:pt x="1349" y="395"/>
                          <a:pt x="1349" y="399"/>
                        </a:cubicBezTo>
                        <a:cubicBezTo>
                          <a:pt x="1360" y="393"/>
                          <a:pt x="1366" y="393"/>
                          <a:pt x="1371" y="397"/>
                        </a:cubicBezTo>
                        <a:cubicBezTo>
                          <a:pt x="1378" y="402"/>
                          <a:pt x="1371" y="423"/>
                          <a:pt x="1364" y="430"/>
                        </a:cubicBezTo>
                        <a:cubicBezTo>
                          <a:pt x="1356" y="438"/>
                          <a:pt x="1352" y="452"/>
                          <a:pt x="1343" y="459"/>
                        </a:cubicBezTo>
                        <a:cubicBezTo>
                          <a:pt x="1337" y="464"/>
                          <a:pt x="1316" y="488"/>
                          <a:pt x="1316" y="488"/>
                        </a:cubicBezTo>
                        <a:cubicBezTo>
                          <a:pt x="1316" y="488"/>
                          <a:pt x="1307" y="512"/>
                          <a:pt x="1297" y="519"/>
                        </a:cubicBezTo>
                        <a:cubicBezTo>
                          <a:pt x="1286" y="526"/>
                          <a:pt x="1275" y="530"/>
                          <a:pt x="1275" y="530"/>
                        </a:cubicBezTo>
                        <a:cubicBezTo>
                          <a:pt x="1275" y="530"/>
                          <a:pt x="1269" y="534"/>
                          <a:pt x="1263" y="536"/>
                        </a:cubicBezTo>
                        <a:cubicBezTo>
                          <a:pt x="1256" y="539"/>
                          <a:pt x="1224" y="555"/>
                          <a:pt x="1224" y="555"/>
                        </a:cubicBezTo>
                        <a:cubicBezTo>
                          <a:pt x="1224" y="555"/>
                          <a:pt x="1215" y="565"/>
                          <a:pt x="1207" y="566"/>
                        </a:cubicBezTo>
                        <a:cubicBezTo>
                          <a:pt x="1199" y="567"/>
                          <a:pt x="1176" y="572"/>
                          <a:pt x="1157" y="573"/>
                        </a:cubicBezTo>
                        <a:cubicBezTo>
                          <a:pt x="1138" y="574"/>
                          <a:pt x="1104" y="572"/>
                          <a:pt x="1079" y="568"/>
                        </a:cubicBezTo>
                        <a:cubicBezTo>
                          <a:pt x="1056" y="565"/>
                          <a:pt x="1004" y="543"/>
                          <a:pt x="965" y="538"/>
                        </a:cubicBezTo>
                        <a:cubicBezTo>
                          <a:pt x="954" y="539"/>
                          <a:pt x="887" y="543"/>
                          <a:pt x="854" y="543"/>
                        </a:cubicBezTo>
                        <a:cubicBezTo>
                          <a:pt x="821" y="542"/>
                          <a:pt x="655" y="548"/>
                          <a:pt x="543" y="550"/>
                        </a:cubicBezTo>
                        <a:cubicBezTo>
                          <a:pt x="431" y="553"/>
                          <a:pt x="277" y="540"/>
                          <a:pt x="255" y="538"/>
                        </a:cubicBezTo>
                        <a:cubicBezTo>
                          <a:pt x="233" y="535"/>
                          <a:pt x="184" y="541"/>
                          <a:pt x="161" y="536"/>
                        </a:cubicBezTo>
                        <a:cubicBezTo>
                          <a:pt x="138" y="530"/>
                          <a:pt x="96" y="525"/>
                          <a:pt x="89" y="468"/>
                        </a:cubicBezTo>
                        <a:cubicBezTo>
                          <a:pt x="87" y="456"/>
                          <a:pt x="68" y="433"/>
                          <a:pt x="57" y="378"/>
                        </a:cubicBezTo>
                        <a:cubicBezTo>
                          <a:pt x="34" y="267"/>
                          <a:pt x="0" y="102"/>
                          <a:pt x="19" y="0"/>
                        </a:cubicBezTo>
                      </a:path>
                    </a:pathLst>
                  </a:custGeom>
                  <a:noFill/>
                  <a:ln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79" name="Freeform 1427">
                    <a:extLst>
                      <a:ext uri="{FF2B5EF4-FFF2-40B4-BE49-F238E27FC236}">
                        <a16:creationId xmlns:a16="http://schemas.microsoft.com/office/drawing/2014/main" id="{B32E3DF0-791D-00F3-FB77-5EC6D43523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28" y="3102"/>
                    <a:ext cx="58" cy="37"/>
                  </a:xfrm>
                  <a:custGeom>
                    <a:avLst/>
                    <a:gdLst>
                      <a:gd name="T0" fmla="*/ 83 w 23"/>
                      <a:gd name="T1" fmla="*/ 62 h 15"/>
                      <a:gd name="T2" fmla="*/ 179 w 23"/>
                      <a:gd name="T3" fmla="*/ 42 h 15"/>
                      <a:gd name="T4" fmla="*/ 272 w 23"/>
                      <a:gd name="T5" fmla="*/ 153 h 15"/>
                      <a:gd name="T6" fmla="*/ 338 w 23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3" h="15">
                        <a:moveTo>
                          <a:pt x="5" y="4"/>
                        </a:moveTo>
                        <a:cubicBezTo>
                          <a:pt x="0" y="15"/>
                          <a:pt x="17" y="14"/>
                          <a:pt x="11" y="3"/>
                        </a:cubicBezTo>
                        <a:cubicBezTo>
                          <a:pt x="12" y="4"/>
                          <a:pt x="15" y="9"/>
                          <a:pt x="17" y="10"/>
                        </a:cubicBezTo>
                        <a:cubicBezTo>
                          <a:pt x="23" y="10"/>
                          <a:pt x="23" y="4"/>
                          <a:pt x="21" y="0"/>
                        </a:cubicBezTo>
                      </a:path>
                    </a:pathLst>
                  </a:custGeom>
                  <a:noFill/>
                  <a:ln w="7938" cap="flat">
                    <a:solidFill>
                      <a:srgbClr val="FCE4D9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80" name="Freeform 1428">
                    <a:extLst>
                      <a:ext uri="{FF2B5EF4-FFF2-40B4-BE49-F238E27FC236}">
                        <a16:creationId xmlns:a16="http://schemas.microsoft.com/office/drawing/2014/main" id="{9850940F-00C7-103C-4726-166170B5E8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3" y="2584"/>
                    <a:ext cx="1438" cy="825"/>
                  </a:xfrm>
                  <a:custGeom>
                    <a:avLst/>
                    <a:gdLst>
                      <a:gd name="T0" fmla="*/ 7993 w 575"/>
                      <a:gd name="T1" fmla="*/ 5020 h 330"/>
                      <a:gd name="T2" fmla="*/ 8931 w 575"/>
                      <a:gd name="T3" fmla="*/ 3425 h 330"/>
                      <a:gd name="T4" fmla="*/ 8493 w 575"/>
                      <a:gd name="T5" fmla="*/ 2470 h 330"/>
                      <a:gd name="T6" fmla="*/ 6597 w 575"/>
                      <a:gd name="T7" fmla="*/ 2020 h 330"/>
                      <a:gd name="T8" fmla="*/ 2063 w 575"/>
                      <a:gd name="T9" fmla="*/ 1250 h 330"/>
                      <a:gd name="T10" fmla="*/ 0 w 575"/>
                      <a:gd name="T11" fmla="*/ 0 h 330"/>
                      <a:gd name="T12" fmla="*/ 845 w 575"/>
                      <a:gd name="T13" fmla="*/ 1020 h 330"/>
                      <a:gd name="T14" fmla="*/ 1238 w 575"/>
                      <a:gd name="T15" fmla="*/ 1500 h 330"/>
                      <a:gd name="T16" fmla="*/ 908 w 575"/>
                      <a:gd name="T17" fmla="*/ 2488 h 330"/>
                      <a:gd name="T18" fmla="*/ 333 w 575"/>
                      <a:gd name="T19" fmla="*/ 2613 h 330"/>
                      <a:gd name="T20" fmla="*/ 2346 w 575"/>
                      <a:gd name="T21" fmla="*/ 4363 h 330"/>
                      <a:gd name="T22" fmla="*/ 7147 w 575"/>
                      <a:gd name="T23" fmla="*/ 5083 h 330"/>
                      <a:gd name="T24" fmla="*/ 7943 w 575"/>
                      <a:gd name="T25" fmla="*/ 5050 h 330"/>
                      <a:gd name="T26" fmla="*/ 7993 w 575"/>
                      <a:gd name="T27" fmla="*/ 5020 h 33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0" t="0" r="r" b="b"/>
                    <a:pathLst>
                      <a:path w="575" h="330">
                        <a:moveTo>
                          <a:pt x="511" y="321"/>
                        </a:moveTo>
                        <a:cubicBezTo>
                          <a:pt x="540" y="293"/>
                          <a:pt x="565" y="260"/>
                          <a:pt x="571" y="219"/>
                        </a:cubicBezTo>
                        <a:cubicBezTo>
                          <a:pt x="575" y="196"/>
                          <a:pt x="563" y="171"/>
                          <a:pt x="543" y="158"/>
                        </a:cubicBezTo>
                        <a:cubicBezTo>
                          <a:pt x="503" y="149"/>
                          <a:pt x="462" y="138"/>
                          <a:pt x="422" y="129"/>
                        </a:cubicBezTo>
                        <a:cubicBezTo>
                          <a:pt x="254" y="88"/>
                          <a:pt x="181" y="95"/>
                          <a:pt x="132" y="80"/>
                        </a:cubicBezTo>
                        <a:cubicBezTo>
                          <a:pt x="83" y="65"/>
                          <a:pt x="21" y="25"/>
                          <a:pt x="0" y="0"/>
                        </a:cubicBezTo>
                        <a:cubicBezTo>
                          <a:pt x="54" y="65"/>
                          <a:pt x="54" y="65"/>
                          <a:pt x="54" y="65"/>
                        </a:cubicBezTo>
                        <a:cubicBezTo>
                          <a:pt x="79" y="96"/>
                          <a:pt x="79" y="96"/>
                          <a:pt x="79" y="96"/>
                        </a:cubicBezTo>
                        <a:cubicBezTo>
                          <a:pt x="58" y="159"/>
                          <a:pt x="58" y="159"/>
                          <a:pt x="58" y="159"/>
                        </a:cubicBezTo>
                        <a:cubicBezTo>
                          <a:pt x="21" y="167"/>
                          <a:pt x="21" y="167"/>
                          <a:pt x="21" y="167"/>
                        </a:cubicBezTo>
                        <a:cubicBezTo>
                          <a:pt x="48" y="191"/>
                          <a:pt x="89" y="243"/>
                          <a:pt x="150" y="279"/>
                        </a:cubicBezTo>
                        <a:cubicBezTo>
                          <a:pt x="217" y="317"/>
                          <a:pt x="288" y="330"/>
                          <a:pt x="457" y="325"/>
                        </a:cubicBezTo>
                        <a:cubicBezTo>
                          <a:pt x="474" y="325"/>
                          <a:pt x="491" y="324"/>
                          <a:pt x="508" y="323"/>
                        </a:cubicBezTo>
                        <a:cubicBezTo>
                          <a:pt x="509" y="322"/>
                          <a:pt x="510" y="322"/>
                          <a:pt x="511" y="321"/>
                        </a:cubicBezTo>
                      </a:path>
                    </a:pathLst>
                  </a:cu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81" name="Freeform 1429">
                    <a:extLst>
                      <a:ext uri="{FF2B5EF4-FFF2-40B4-BE49-F238E27FC236}">
                        <a16:creationId xmlns:a16="http://schemas.microsoft.com/office/drawing/2014/main" id="{D6631274-8613-3CE2-AB69-B778F1D1FE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13" y="2584"/>
                    <a:ext cx="465" cy="673"/>
                  </a:xfrm>
                  <a:custGeom>
                    <a:avLst/>
                    <a:gdLst>
                      <a:gd name="T0" fmla="*/ 2708 w 186"/>
                      <a:gd name="T1" fmla="*/ 2254 h 269"/>
                      <a:gd name="T2" fmla="*/ 1833 w 186"/>
                      <a:gd name="T3" fmla="*/ 1959 h 269"/>
                      <a:gd name="T4" fmla="*/ 1845 w 186"/>
                      <a:gd name="T5" fmla="*/ 1501 h 269"/>
                      <a:gd name="T6" fmla="*/ 1675 w 186"/>
                      <a:gd name="T7" fmla="*/ 1113 h 269"/>
                      <a:gd name="T8" fmla="*/ 0 w 186"/>
                      <a:gd name="T9" fmla="*/ 0 h 269"/>
                      <a:gd name="T10" fmla="*/ 63 w 186"/>
                      <a:gd name="T11" fmla="*/ 438 h 269"/>
                      <a:gd name="T12" fmla="*/ 708 w 186"/>
                      <a:gd name="T13" fmla="*/ 1146 h 269"/>
                      <a:gd name="T14" fmla="*/ 333 w 186"/>
                      <a:gd name="T15" fmla="*/ 2617 h 269"/>
                      <a:gd name="T16" fmla="*/ 2000 w 186"/>
                      <a:gd name="T17" fmla="*/ 4151 h 269"/>
                      <a:gd name="T18" fmla="*/ 2550 w 186"/>
                      <a:gd name="T19" fmla="*/ 3650 h 269"/>
                      <a:gd name="T20" fmla="*/ 2708 w 186"/>
                      <a:gd name="T21" fmla="*/ 2254 h 26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86" h="269">
                        <a:moveTo>
                          <a:pt x="173" y="144"/>
                        </a:moveTo>
                        <a:cubicBezTo>
                          <a:pt x="151" y="140"/>
                          <a:pt x="118" y="131"/>
                          <a:pt x="117" y="125"/>
                        </a:cubicBezTo>
                        <a:cubicBezTo>
                          <a:pt x="116" y="122"/>
                          <a:pt x="122" y="110"/>
                          <a:pt x="118" y="96"/>
                        </a:cubicBezTo>
                        <a:cubicBezTo>
                          <a:pt x="116" y="87"/>
                          <a:pt x="111" y="78"/>
                          <a:pt x="107" y="71"/>
                        </a:cubicBezTo>
                        <a:cubicBezTo>
                          <a:pt x="64" y="52"/>
                          <a:pt x="18" y="21"/>
                          <a:pt x="0" y="0"/>
                        </a:cubicBezTo>
                        <a:cubicBezTo>
                          <a:pt x="4" y="28"/>
                          <a:pt x="4" y="28"/>
                          <a:pt x="4" y="28"/>
                        </a:cubicBezTo>
                        <a:cubicBezTo>
                          <a:pt x="45" y="73"/>
                          <a:pt x="45" y="73"/>
                          <a:pt x="45" y="73"/>
                        </a:cubicBezTo>
                        <a:cubicBezTo>
                          <a:pt x="21" y="167"/>
                          <a:pt x="21" y="167"/>
                          <a:pt x="21" y="167"/>
                        </a:cubicBezTo>
                        <a:cubicBezTo>
                          <a:pt x="45" y="188"/>
                          <a:pt x="79" y="231"/>
                          <a:pt x="128" y="265"/>
                        </a:cubicBezTo>
                        <a:cubicBezTo>
                          <a:pt x="135" y="269"/>
                          <a:pt x="155" y="252"/>
                          <a:pt x="163" y="233"/>
                        </a:cubicBezTo>
                        <a:cubicBezTo>
                          <a:pt x="186" y="188"/>
                          <a:pt x="180" y="145"/>
                          <a:pt x="173" y="144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82" name="Freeform 1430">
                    <a:extLst>
                      <a:ext uri="{FF2B5EF4-FFF2-40B4-BE49-F238E27FC236}">
                        <a16:creationId xmlns:a16="http://schemas.microsoft.com/office/drawing/2014/main" id="{76F38BFB-1C99-4C56-7372-7E7F68B913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8" y="2939"/>
                    <a:ext cx="178" cy="323"/>
                  </a:xfrm>
                  <a:custGeom>
                    <a:avLst/>
                    <a:gdLst>
                      <a:gd name="T0" fmla="*/ 817 w 71"/>
                      <a:gd name="T1" fmla="*/ 63 h 129"/>
                      <a:gd name="T2" fmla="*/ 709 w 71"/>
                      <a:gd name="T3" fmla="*/ 50 h 129"/>
                      <a:gd name="T4" fmla="*/ 847 w 71"/>
                      <a:gd name="T5" fmla="*/ 175 h 129"/>
                      <a:gd name="T6" fmla="*/ 692 w 71"/>
                      <a:gd name="T7" fmla="*/ 158 h 129"/>
                      <a:gd name="T8" fmla="*/ 835 w 71"/>
                      <a:gd name="T9" fmla="*/ 283 h 129"/>
                      <a:gd name="T10" fmla="*/ 722 w 71"/>
                      <a:gd name="T11" fmla="*/ 313 h 129"/>
                      <a:gd name="T12" fmla="*/ 880 w 71"/>
                      <a:gd name="T13" fmla="*/ 408 h 129"/>
                      <a:gd name="T14" fmla="*/ 742 w 71"/>
                      <a:gd name="T15" fmla="*/ 396 h 129"/>
                      <a:gd name="T16" fmla="*/ 975 w 71"/>
                      <a:gd name="T17" fmla="*/ 563 h 129"/>
                      <a:gd name="T18" fmla="*/ 742 w 71"/>
                      <a:gd name="T19" fmla="*/ 533 h 129"/>
                      <a:gd name="T20" fmla="*/ 900 w 71"/>
                      <a:gd name="T21" fmla="*/ 646 h 129"/>
                      <a:gd name="T22" fmla="*/ 722 w 71"/>
                      <a:gd name="T23" fmla="*/ 659 h 129"/>
                      <a:gd name="T24" fmla="*/ 867 w 71"/>
                      <a:gd name="T25" fmla="*/ 771 h 129"/>
                      <a:gd name="T26" fmla="*/ 692 w 71"/>
                      <a:gd name="T27" fmla="*/ 751 h 129"/>
                      <a:gd name="T28" fmla="*/ 785 w 71"/>
                      <a:gd name="T29" fmla="*/ 846 h 129"/>
                      <a:gd name="T30" fmla="*/ 629 w 71"/>
                      <a:gd name="T31" fmla="*/ 879 h 129"/>
                      <a:gd name="T32" fmla="*/ 835 w 71"/>
                      <a:gd name="T33" fmla="*/ 1054 h 129"/>
                      <a:gd name="T34" fmla="*/ 617 w 71"/>
                      <a:gd name="T35" fmla="*/ 1022 h 129"/>
                      <a:gd name="T36" fmla="*/ 722 w 71"/>
                      <a:gd name="T37" fmla="*/ 1147 h 129"/>
                      <a:gd name="T38" fmla="*/ 659 w 71"/>
                      <a:gd name="T39" fmla="*/ 1222 h 129"/>
                      <a:gd name="T40" fmla="*/ 491 w 71"/>
                      <a:gd name="T41" fmla="*/ 1222 h 129"/>
                      <a:gd name="T42" fmla="*/ 647 w 71"/>
                      <a:gd name="T43" fmla="*/ 1347 h 129"/>
                      <a:gd name="T44" fmla="*/ 439 w 71"/>
                      <a:gd name="T45" fmla="*/ 1335 h 129"/>
                      <a:gd name="T46" fmla="*/ 554 w 71"/>
                      <a:gd name="T47" fmla="*/ 1492 h 129"/>
                      <a:gd name="T48" fmla="*/ 409 w 71"/>
                      <a:gd name="T49" fmla="*/ 1460 h 129"/>
                      <a:gd name="T50" fmla="*/ 491 w 71"/>
                      <a:gd name="T51" fmla="*/ 1567 h 129"/>
                      <a:gd name="T52" fmla="*/ 364 w 71"/>
                      <a:gd name="T53" fmla="*/ 1555 h 129"/>
                      <a:gd name="T54" fmla="*/ 439 w 71"/>
                      <a:gd name="T55" fmla="*/ 1713 h 129"/>
                      <a:gd name="T56" fmla="*/ 283 w 71"/>
                      <a:gd name="T57" fmla="*/ 1650 h 129"/>
                      <a:gd name="T58" fmla="*/ 301 w 71"/>
                      <a:gd name="T59" fmla="*/ 1775 h 129"/>
                      <a:gd name="T60" fmla="*/ 238 w 71"/>
                      <a:gd name="T61" fmla="*/ 1880 h 129"/>
                      <a:gd name="T62" fmla="*/ 145 w 71"/>
                      <a:gd name="T63" fmla="*/ 1913 h 129"/>
                      <a:gd name="T64" fmla="*/ 409 w 71"/>
                      <a:gd name="T65" fmla="*/ 1976 h 129"/>
                      <a:gd name="T66" fmla="*/ 880 w 71"/>
                      <a:gd name="T67" fmla="*/ 1472 h 129"/>
                      <a:gd name="T68" fmla="*/ 1068 w 71"/>
                      <a:gd name="T69" fmla="*/ 959 h 129"/>
                      <a:gd name="T70" fmla="*/ 1118 w 71"/>
                      <a:gd name="T71" fmla="*/ 676 h 129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71" h="129">
                        <a:moveTo>
                          <a:pt x="52" y="4"/>
                        </a:moveTo>
                        <a:cubicBezTo>
                          <a:pt x="52" y="3"/>
                          <a:pt x="46" y="0"/>
                          <a:pt x="45" y="3"/>
                        </a:cubicBezTo>
                        <a:cubicBezTo>
                          <a:pt x="43" y="6"/>
                          <a:pt x="52" y="10"/>
                          <a:pt x="54" y="11"/>
                        </a:cubicBezTo>
                        <a:cubicBezTo>
                          <a:pt x="50" y="11"/>
                          <a:pt x="47" y="9"/>
                          <a:pt x="44" y="10"/>
                        </a:cubicBezTo>
                        <a:cubicBezTo>
                          <a:pt x="44" y="14"/>
                          <a:pt x="50" y="15"/>
                          <a:pt x="53" y="18"/>
                        </a:cubicBezTo>
                        <a:cubicBezTo>
                          <a:pt x="50" y="16"/>
                          <a:pt x="43" y="14"/>
                          <a:pt x="46" y="20"/>
                        </a:cubicBezTo>
                        <a:cubicBezTo>
                          <a:pt x="47" y="23"/>
                          <a:pt x="53" y="25"/>
                          <a:pt x="56" y="26"/>
                        </a:cubicBezTo>
                        <a:cubicBezTo>
                          <a:pt x="53" y="26"/>
                          <a:pt x="50" y="25"/>
                          <a:pt x="47" y="25"/>
                        </a:cubicBezTo>
                        <a:cubicBezTo>
                          <a:pt x="47" y="30"/>
                          <a:pt x="58" y="34"/>
                          <a:pt x="62" y="36"/>
                        </a:cubicBezTo>
                        <a:cubicBezTo>
                          <a:pt x="57" y="35"/>
                          <a:pt x="51" y="32"/>
                          <a:pt x="47" y="34"/>
                        </a:cubicBezTo>
                        <a:cubicBezTo>
                          <a:pt x="50" y="37"/>
                          <a:pt x="53" y="39"/>
                          <a:pt x="57" y="41"/>
                        </a:cubicBezTo>
                        <a:cubicBezTo>
                          <a:pt x="55" y="40"/>
                          <a:pt x="47" y="38"/>
                          <a:pt x="46" y="42"/>
                        </a:cubicBezTo>
                        <a:cubicBezTo>
                          <a:pt x="44" y="45"/>
                          <a:pt x="53" y="48"/>
                          <a:pt x="55" y="49"/>
                        </a:cubicBezTo>
                        <a:cubicBezTo>
                          <a:pt x="52" y="48"/>
                          <a:pt x="46" y="45"/>
                          <a:pt x="44" y="48"/>
                        </a:cubicBezTo>
                        <a:cubicBezTo>
                          <a:pt x="44" y="51"/>
                          <a:pt x="47" y="54"/>
                          <a:pt x="50" y="54"/>
                        </a:cubicBezTo>
                        <a:cubicBezTo>
                          <a:pt x="46" y="53"/>
                          <a:pt x="40" y="51"/>
                          <a:pt x="40" y="56"/>
                        </a:cubicBezTo>
                        <a:cubicBezTo>
                          <a:pt x="40" y="61"/>
                          <a:pt x="50" y="65"/>
                          <a:pt x="53" y="67"/>
                        </a:cubicBezTo>
                        <a:cubicBezTo>
                          <a:pt x="48" y="67"/>
                          <a:pt x="44" y="63"/>
                          <a:pt x="39" y="65"/>
                        </a:cubicBezTo>
                        <a:cubicBezTo>
                          <a:pt x="41" y="68"/>
                          <a:pt x="43" y="71"/>
                          <a:pt x="46" y="73"/>
                        </a:cubicBezTo>
                        <a:cubicBezTo>
                          <a:pt x="40" y="66"/>
                          <a:pt x="33" y="75"/>
                          <a:pt x="42" y="78"/>
                        </a:cubicBezTo>
                        <a:cubicBezTo>
                          <a:pt x="40" y="74"/>
                          <a:pt x="32" y="74"/>
                          <a:pt x="31" y="78"/>
                        </a:cubicBezTo>
                        <a:cubicBezTo>
                          <a:pt x="30" y="83"/>
                          <a:pt x="38" y="85"/>
                          <a:pt x="41" y="86"/>
                        </a:cubicBezTo>
                        <a:cubicBezTo>
                          <a:pt x="38" y="87"/>
                          <a:pt x="30" y="82"/>
                          <a:pt x="28" y="85"/>
                        </a:cubicBezTo>
                        <a:cubicBezTo>
                          <a:pt x="25" y="88"/>
                          <a:pt x="35" y="92"/>
                          <a:pt x="35" y="95"/>
                        </a:cubicBezTo>
                        <a:cubicBezTo>
                          <a:pt x="33" y="94"/>
                          <a:pt x="28" y="91"/>
                          <a:pt x="26" y="93"/>
                        </a:cubicBezTo>
                        <a:cubicBezTo>
                          <a:pt x="24" y="95"/>
                          <a:pt x="29" y="99"/>
                          <a:pt x="31" y="100"/>
                        </a:cubicBezTo>
                        <a:cubicBezTo>
                          <a:pt x="29" y="98"/>
                          <a:pt x="25" y="95"/>
                          <a:pt x="23" y="99"/>
                        </a:cubicBezTo>
                        <a:cubicBezTo>
                          <a:pt x="21" y="102"/>
                          <a:pt x="26" y="107"/>
                          <a:pt x="28" y="109"/>
                        </a:cubicBezTo>
                        <a:cubicBezTo>
                          <a:pt x="25" y="106"/>
                          <a:pt x="22" y="103"/>
                          <a:pt x="18" y="105"/>
                        </a:cubicBezTo>
                        <a:cubicBezTo>
                          <a:pt x="14" y="107"/>
                          <a:pt x="15" y="111"/>
                          <a:pt x="19" y="113"/>
                        </a:cubicBezTo>
                        <a:cubicBezTo>
                          <a:pt x="16" y="103"/>
                          <a:pt x="4" y="115"/>
                          <a:pt x="15" y="120"/>
                        </a:cubicBezTo>
                        <a:cubicBezTo>
                          <a:pt x="9" y="114"/>
                          <a:pt x="0" y="116"/>
                          <a:pt x="9" y="122"/>
                        </a:cubicBezTo>
                        <a:cubicBezTo>
                          <a:pt x="13" y="125"/>
                          <a:pt x="19" y="129"/>
                          <a:pt x="26" y="126"/>
                        </a:cubicBezTo>
                        <a:cubicBezTo>
                          <a:pt x="39" y="120"/>
                          <a:pt x="49" y="106"/>
                          <a:pt x="56" y="94"/>
                        </a:cubicBezTo>
                        <a:cubicBezTo>
                          <a:pt x="63" y="84"/>
                          <a:pt x="67" y="73"/>
                          <a:pt x="68" y="61"/>
                        </a:cubicBezTo>
                        <a:cubicBezTo>
                          <a:pt x="69" y="55"/>
                          <a:pt x="69" y="49"/>
                          <a:pt x="71" y="43"/>
                        </a:cubicBezTo>
                      </a:path>
                    </a:pathLst>
                  </a:cu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83" name="Freeform 1431">
                    <a:extLst>
                      <a:ext uri="{FF2B5EF4-FFF2-40B4-BE49-F238E27FC236}">
                        <a16:creationId xmlns:a16="http://schemas.microsoft.com/office/drawing/2014/main" id="{EC0B8DD6-7CB7-B077-6C0F-94C4E95422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1" y="2762"/>
                    <a:ext cx="95" cy="145"/>
                  </a:xfrm>
                  <a:custGeom>
                    <a:avLst/>
                    <a:gdLst>
                      <a:gd name="T0" fmla="*/ 125 w 38"/>
                      <a:gd name="T1" fmla="*/ 50 h 58"/>
                      <a:gd name="T2" fmla="*/ 20 w 38"/>
                      <a:gd name="T3" fmla="*/ 20 h 58"/>
                      <a:gd name="T4" fmla="*/ 175 w 38"/>
                      <a:gd name="T5" fmla="*/ 175 h 58"/>
                      <a:gd name="T6" fmla="*/ 33 w 38"/>
                      <a:gd name="T7" fmla="*/ 145 h 58"/>
                      <a:gd name="T8" fmla="*/ 175 w 38"/>
                      <a:gd name="T9" fmla="*/ 250 h 58"/>
                      <a:gd name="T10" fmla="*/ 63 w 38"/>
                      <a:gd name="T11" fmla="*/ 250 h 58"/>
                      <a:gd name="T12" fmla="*/ 208 w 38"/>
                      <a:gd name="T13" fmla="*/ 363 h 58"/>
                      <a:gd name="T14" fmla="*/ 113 w 38"/>
                      <a:gd name="T15" fmla="*/ 345 h 58"/>
                      <a:gd name="T16" fmla="*/ 238 w 38"/>
                      <a:gd name="T17" fmla="*/ 470 h 58"/>
                      <a:gd name="T18" fmla="*/ 145 w 38"/>
                      <a:gd name="T19" fmla="*/ 458 h 58"/>
                      <a:gd name="T20" fmla="*/ 220 w 38"/>
                      <a:gd name="T21" fmla="*/ 563 h 58"/>
                      <a:gd name="T22" fmla="*/ 158 w 38"/>
                      <a:gd name="T23" fmla="*/ 563 h 58"/>
                      <a:gd name="T24" fmla="*/ 238 w 38"/>
                      <a:gd name="T25" fmla="*/ 658 h 58"/>
                      <a:gd name="T26" fmla="*/ 125 w 38"/>
                      <a:gd name="T27" fmla="*/ 688 h 58"/>
                      <a:gd name="T28" fmla="*/ 208 w 38"/>
                      <a:gd name="T29" fmla="*/ 783 h 58"/>
                      <a:gd name="T30" fmla="*/ 158 w 38"/>
                      <a:gd name="T31" fmla="*/ 813 h 58"/>
                      <a:gd name="T32" fmla="*/ 425 w 38"/>
                      <a:gd name="T33" fmla="*/ 845 h 58"/>
                      <a:gd name="T34" fmla="*/ 533 w 38"/>
                      <a:gd name="T35" fmla="*/ 333 h 5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38" h="58">
                        <a:moveTo>
                          <a:pt x="8" y="3"/>
                        </a:moveTo>
                        <a:cubicBezTo>
                          <a:pt x="6" y="1"/>
                          <a:pt x="3" y="0"/>
                          <a:pt x="1" y="1"/>
                        </a:cubicBezTo>
                        <a:cubicBezTo>
                          <a:pt x="0" y="6"/>
                          <a:pt x="8" y="8"/>
                          <a:pt x="11" y="11"/>
                        </a:cubicBezTo>
                        <a:cubicBezTo>
                          <a:pt x="8" y="11"/>
                          <a:pt x="5" y="9"/>
                          <a:pt x="2" y="9"/>
                        </a:cubicBezTo>
                        <a:cubicBezTo>
                          <a:pt x="4" y="12"/>
                          <a:pt x="8" y="14"/>
                          <a:pt x="11" y="16"/>
                        </a:cubicBezTo>
                        <a:cubicBezTo>
                          <a:pt x="9" y="16"/>
                          <a:pt x="6" y="16"/>
                          <a:pt x="4" y="16"/>
                        </a:cubicBezTo>
                        <a:cubicBezTo>
                          <a:pt x="6" y="19"/>
                          <a:pt x="10" y="20"/>
                          <a:pt x="13" y="23"/>
                        </a:cubicBezTo>
                        <a:cubicBezTo>
                          <a:pt x="11" y="23"/>
                          <a:pt x="9" y="23"/>
                          <a:pt x="7" y="22"/>
                        </a:cubicBezTo>
                        <a:cubicBezTo>
                          <a:pt x="9" y="25"/>
                          <a:pt x="13" y="27"/>
                          <a:pt x="15" y="30"/>
                        </a:cubicBezTo>
                        <a:cubicBezTo>
                          <a:pt x="13" y="30"/>
                          <a:pt x="11" y="30"/>
                          <a:pt x="9" y="29"/>
                        </a:cubicBezTo>
                        <a:cubicBezTo>
                          <a:pt x="10" y="32"/>
                          <a:pt x="12" y="34"/>
                          <a:pt x="14" y="36"/>
                        </a:cubicBezTo>
                        <a:cubicBezTo>
                          <a:pt x="13" y="36"/>
                          <a:pt x="11" y="36"/>
                          <a:pt x="10" y="36"/>
                        </a:cubicBezTo>
                        <a:cubicBezTo>
                          <a:pt x="10" y="39"/>
                          <a:pt x="12" y="40"/>
                          <a:pt x="15" y="42"/>
                        </a:cubicBezTo>
                        <a:cubicBezTo>
                          <a:pt x="13" y="43"/>
                          <a:pt x="10" y="43"/>
                          <a:pt x="8" y="44"/>
                        </a:cubicBezTo>
                        <a:cubicBezTo>
                          <a:pt x="9" y="47"/>
                          <a:pt x="11" y="48"/>
                          <a:pt x="13" y="50"/>
                        </a:cubicBezTo>
                        <a:cubicBezTo>
                          <a:pt x="12" y="51"/>
                          <a:pt x="11" y="52"/>
                          <a:pt x="10" y="52"/>
                        </a:cubicBezTo>
                        <a:cubicBezTo>
                          <a:pt x="14" y="56"/>
                          <a:pt x="23" y="58"/>
                          <a:pt x="27" y="54"/>
                        </a:cubicBezTo>
                        <a:cubicBezTo>
                          <a:pt x="38" y="45"/>
                          <a:pt x="30" y="32"/>
                          <a:pt x="34" y="21"/>
                        </a:cubicBezTo>
                      </a:path>
                    </a:pathLst>
                  </a:cu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84" name="Freeform 1432">
                    <a:extLst>
                      <a:ext uri="{FF2B5EF4-FFF2-40B4-BE49-F238E27FC236}">
                        <a16:creationId xmlns:a16="http://schemas.microsoft.com/office/drawing/2014/main" id="{7B7D3434-B269-B537-7E90-4D17228253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1" y="2767"/>
                    <a:ext cx="75" cy="232"/>
                  </a:xfrm>
                  <a:custGeom>
                    <a:avLst/>
                    <a:gdLst>
                      <a:gd name="T0" fmla="*/ 50 w 30"/>
                      <a:gd name="T1" fmla="*/ 1444 h 93"/>
                      <a:gd name="T2" fmla="*/ 0 w 30"/>
                      <a:gd name="T3" fmla="*/ 1382 h 93"/>
                      <a:gd name="T4" fmla="*/ 0 w 30"/>
                      <a:gd name="T5" fmla="*/ 1382 h 93"/>
                      <a:gd name="T6" fmla="*/ 33 w 30"/>
                      <a:gd name="T7" fmla="*/ 1153 h 93"/>
                      <a:gd name="T8" fmla="*/ 113 w 30"/>
                      <a:gd name="T9" fmla="*/ 1162 h 93"/>
                      <a:gd name="T10" fmla="*/ 20 w 30"/>
                      <a:gd name="T11" fmla="*/ 916 h 93"/>
                      <a:gd name="T12" fmla="*/ 158 w 30"/>
                      <a:gd name="T13" fmla="*/ 995 h 93"/>
                      <a:gd name="T14" fmla="*/ 95 w 30"/>
                      <a:gd name="T15" fmla="*/ 821 h 93"/>
                      <a:gd name="T16" fmla="*/ 158 w 30"/>
                      <a:gd name="T17" fmla="*/ 841 h 93"/>
                      <a:gd name="T18" fmla="*/ 125 w 30"/>
                      <a:gd name="T19" fmla="*/ 728 h 93"/>
                      <a:gd name="T20" fmla="*/ 158 w 30"/>
                      <a:gd name="T21" fmla="*/ 654 h 93"/>
                      <a:gd name="T22" fmla="*/ 83 w 30"/>
                      <a:gd name="T23" fmla="*/ 529 h 93"/>
                      <a:gd name="T24" fmla="*/ 238 w 30"/>
                      <a:gd name="T25" fmla="*/ 561 h 93"/>
                      <a:gd name="T26" fmla="*/ 158 w 30"/>
                      <a:gd name="T27" fmla="*/ 387 h 93"/>
                      <a:gd name="T28" fmla="*/ 238 w 30"/>
                      <a:gd name="T29" fmla="*/ 417 h 93"/>
                      <a:gd name="T30" fmla="*/ 208 w 30"/>
                      <a:gd name="T31" fmla="*/ 292 h 93"/>
                      <a:gd name="T32" fmla="*/ 300 w 30"/>
                      <a:gd name="T33" fmla="*/ 292 h 93"/>
                      <a:gd name="T34" fmla="*/ 250 w 30"/>
                      <a:gd name="T35" fmla="*/ 155 h 93"/>
                      <a:gd name="T36" fmla="*/ 345 w 30"/>
                      <a:gd name="T37" fmla="*/ 0 h 93"/>
                      <a:gd name="T38" fmla="*/ 345 w 30"/>
                      <a:gd name="T39" fmla="*/ 0 h 93"/>
                      <a:gd name="T40" fmla="*/ 395 w 30"/>
                      <a:gd name="T41" fmla="*/ 0 h 93"/>
                      <a:gd name="T42" fmla="*/ 438 w 30"/>
                      <a:gd name="T43" fmla="*/ 125 h 93"/>
                      <a:gd name="T44" fmla="*/ 408 w 30"/>
                      <a:gd name="T45" fmla="*/ 200 h 93"/>
                      <a:gd name="T46" fmla="*/ 313 w 30"/>
                      <a:gd name="T47" fmla="*/ 511 h 93"/>
                      <a:gd name="T48" fmla="*/ 250 w 30"/>
                      <a:gd name="T49" fmla="*/ 841 h 93"/>
                      <a:gd name="T50" fmla="*/ 113 w 30"/>
                      <a:gd name="T51" fmla="*/ 1257 h 93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0" t="0" r="r" b="b"/>
                    <a:pathLst>
                      <a:path w="30" h="93">
                        <a:moveTo>
                          <a:pt x="3" y="93"/>
                        </a:moveTo>
                        <a:cubicBezTo>
                          <a:pt x="2" y="92"/>
                          <a:pt x="1" y="90"/>
                          <a:pt x="0" y="89"/>
                        </a:cubicBezTo>
                        <a:cubicBezTo>
                          <a:pt x="0" y="88"/>
                          <a:pt x="0" y="88"/>
                          <a:pt x="0" y="89"/>
                        </a:cubicBezTo>
                        <a:cubicBezTo>
                          <a:pt x="5" y="89"/>
                          <a:pt x="4" y="77"/>
                          <a:pt x="2" y="74"/>
                        </a:cubicBezTo>
                        <a:cubicBezTo>
                          <a:pt x="3" y="77"/>
                          <a:pt x="5" y="80"/>
                          <a:pt x="7" y="75"/>
                        </a:cubicBezTo>
                        <a:cubicBezTo>
                          <a:pt x="8" y="71"/>
                          <a:pt x="5" y="62"/>
                          <a:pt x="1" y="59"/>
                        </a:cubicBezTo>
                        <a:cubicBezTo>
                          <a:pt x="2" y="61"/>
                          <a:pt x="8" y="68"/>
                          <a:pt x="10" y="64"/>
                        </a:cubicBezTo>
                        <a:cubicBezTo>
                          <a:pt x="11" y="62"/>
                          <a:pt x="7" y="55"/>
                          <a:pt x="6" y="53"/>
                        </a:cubicBezTo>
                        <a:cubicBezTo>
                          <a:pt x="7" y="55"/>
                          <a:pt x="9" y="58"/>
                          <a:pt x="10" y="54"/>
                        </a:cubicBezTo>
                        <a:cubicBezTo>
                          <a:pt x="10" y="52"/>
                          <a:pt x="8" y="49"/>
                          <a:pt x="8" y="47"/>
                        </a:cubicBezTo>
                        <a:cubicBezTo>
                          <a:pt x="11" y="51"/>
                          <a:pt x="11" y="44"/>
                          <a:pt x="10" y="42"/>
                        </a:cubicBezTo>
                        <a:cubicBezTo>
                          <a:pt x="9" y="40"/>
                          <a:pt x="7" y="36"/>
                          <a:pt x="5" y="34"/>
                        </a:cubicBezTo>
                        <a:cubicBezTo>
                          <a:pt x="7" y="36"/>
                          <a:pt x="13" y="40"/>
                          <a:pt x="15" y="36"/>
                        </a:cubicBezTo>
                        <a:cubicBezTo>
                          <a:pt x="16" y="34"/>
                          <a:pt x="12" y="27"/>
                          <a:pt x="10" y="25"/>
                        </a:cubicBezTo>
                        <a:cubicBezTo>
                          <a:pt x="11" y="27"/>
                          <a:pt x="14" y="29"/>
                          <a:pt x="15" y="27"/>
                        </a:cubicBezTo>
                        <a:cubicBezTo>
                          <a:pt x="16" y="26"/>
                          <a:pt x="14" y="20"/>
                          <a:pt x="13" y="19"/>
                        </a:cubicBezTo>
                        <a:cubicBezTo>
                          <a:pt x="14" y="22"/>
                          <a:pt x="18" y="21"/>
                          <a:pt x="19" y="19"/>
                        </a:cubicBezTo>
                        <a:cubicBezTo>
                          <a:pt x="20" y="16"/>
                          <a:pt x="17" y="12"/>
                          <a:pt x="16" y="10"/>
                        </a:cubicBezTo>
                        <a:cubicBezTo>
                          <a:pt x="22" y="15"/>
                          <a:pt x="23" y="4"/>
                          <a:pt x="22" y="0"/>
                        </a:cubicBez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3" y="1"/>
                          <a:pt x="25" y="2"/>
                          <a:pt x="25" y="0"/>
                        </a:cubicBezTo>
                        <a:cubicBezTo>
                          <a:pt x="26" y="3"/>
                          <a:pt x="27" y="5"/>
                          <a:pt x="28" y="8"/>
                        </a:cubicBezTo>
                        <a:cubicBezTo>
                          <a:pt x="30" y="11"/>
                          <a:pt x="28" y="11"/>
                          <a:pt x="26" y="13"/>
                        </a:cubicBezTo>
                        <a:cubicBezTo>
                          <a:pt x="21" y="18"/>
                          <a:pt x="22" y="26"/>
                          <a:pt x="20" y="33"/>
                        </a:cubicBezTo>
                        <a:cubicBezTo>
                          <a:pt x="18" y="40"/>
                          <a:pt x="17" y="47"/>
                          <a:pt x="16" y="54"/>
                        </a:cubicBezTo>
                        <a:cubicBezTo>
                          <a:pt x="14" y="63"/>
                          <a:pt x="9" y="72"/>
                          <a:pt x="7" y="81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85" name="Freeform 1433">
                    <a:extLst>
                      <a:ext uri="{FF2B5EF4-FFF2-40B4-BE49-F238E27FC236}">
                        <a16:creationId xmlns:a16="http://schemas.microsoft.com/office/drawing/2014/main" id="{FBBB44F9-AA66-88A8-0C2C-08AA294B23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1" y="2569"/>
                    <a:ext cx="122" cy="178"/>
                  </a:xfrm>
                  <a:custGeom>
                    <a:avLst/>
                    <a:gdLst>
                      <a:gd name="T0" fmla="*/ 167 w 49"/>
                      <a:gd name="T1" fmla="*/ 145 h 71"/>
                      <a:gd name="T2" fmla="*/ 0 w 49"/>
                      <a:gd name="T3" fmla="*/ 0 h 71"/>
                      <a:gd name="T4" fmla="*/ 137 w 49"/>
                      <a:gd name="T5" fmla="*/ 208 h 71"/>
                      <a:gd name="T6" fmla="*/ 75 w 49"/>
                      <a:gd name="T7" fmla="*/ 175 h 71"/>
                      <a:gd name="T8" fmla="*/ 137 w 49"/>
                      <a:gd name="T9" fmla="*/ 251 h 71"/>
                      <a:gd name="T10" fmla="*/ 75 w 49"/>
                      <a:gd name="T11" fmla="*/ 301 h 71"/>
                      <a:gd name="T12" fmla="*/ 137 w 49"/>
                      <a:gd name="T13" fmla="*/ 364 h 71"/>
                      <a:gd name="T14" fmla="*/ 105 w 49"/>
                      <a:gd name="T15" fmla="*/ 426 h 71"/>
                      <a:gd name="T16" fmla="*/ 137 w 49"/>
                      <a:gd name="T17" fmla="*/ 567 h 71"/>
                      <a:gd name="T18" fmla="*/ 279 w 49"/>
                      <a:gd name="T19" fmla="*/ 709 h 71"/>
                      <a:gd name="T20" fmla="*/ 433 w 49"/>
                      <a:gd name="T21" fmla="*/ 835 h 71"/>
                      <a:gd name="T22" fmla="*/ 603 w 49"/>
                      <a:gd name="T23" fmla="*/ 975 h 71"/>
                      <a:gd name="T24" fmla="*/ 695 w 49"/>
                      <a:gd name="T25" fmla="*/ 1055 h 71"/>
                      <a:gd name="T26" fmla="*/ 757 w 49"/>
                      <a:gd name="T27" fmla="*/ 1118 h 71"/>
                      <a:gd name="T28" fmla="*/ 725 w 49"/>
                      <a:gd name="T29" fmla="*/ 1038 h 71"/>
                      <a:gd name="T30" fmla="*/ 632 w 49"/>
                      <a:gd name="T31" fmla="*/ 900 h 71"/>
                      <a:gd name="T32" fmla="*/ 403 w 49"/>
                      <a:gd name="T33" fmla="*/ 647 h 71"/>
                      <a:gd name="T34" fmla="*/ 261 w 49"/>
                      <a:gd name="T35" fmla="*/ 471 h 71"/>
                      <a:gd name="T36" fmla="*/ 199 w 49"/>
                      <a:gd name="T37" fmla="*/ 251 h 71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49" h="71">
                        <a:moveTo>
                          <a:pt x="11" y="9"/>
                        </a:moveTo>
                        <a:cubicBezTo>
                          <a:pt x="8" y="6"/>
                          <a:pt x="4" y="2"/>
                          <a:pt x="0" y="0"/>
                        </a:cubicBezTo>
                        <a:cubicBezTo>
                          <a:pt x="3" y="4"/>
                          <a:pt x="6" y="8"/>
                          <a:pt x="9" y="13"/>
                        </a:cubicBezTo>
                        <a:cubicBezTo>
                          <a:pt x="8" y="12"/>
                          <a:pt x="6" y="11"/>
                          <a:pt x="5" y="11"/>
                        </a:cubicBezTo>
                        <a:cubicBezTo>
                          <a:pt x="7" y="12"/>
                          <a:pt x="9" y="14"/>
                          <a:pt x="9" y="16"/>
                        </a:cubicBezTo>
                        <a:cubicBezTo>
                          <a:pt x="9" y="18"/>
                          <a:pt x="7" y="19"/>
                          <a:pt x="5" y="19"/>
                        </a:cubicBezTo>
                        <a:cubicBezTo>
                          <a:pt x="7" y="20"/>
                          <a:pt x="9" y="21"/>
                          <a:pt x="9" y="23"/>
                        </a:cubicBezTo>
                        <a:cubicBezTo>
                          <a:pt x="10" y="25"/>
                          <a:pt x="9" y="27"/>
                          <a:pt x="7" y="27"/>
                        </a:cubicBezTo>
                        <a:cubicBezTo>
                          <a:pt x="9" y="29"/>
                          <a:pt x="14" y="35"/>
                          <a:pt x="9" y="36"/>
                        </a:cubicBezTo>
                        <a:cubicBezTo>
                          <a:pt x="14" y="38"/>
                          <a:pt x="16" y="39"/>
                          <a:pt x="18" y="45"/>
                        </a:cubicBezTo>
                        <a:cubicBezTo>
                          <a:pt x="20" y="50"/>
                          <a:pt x="24" y="50"/>
                          <a:pt x="28" y="53"/>
                        </a:cubicBezTo>
                        <a:cubicBezTo>
                          <a:pt x="32" y="55"/>
                          <a:pt x="35" y="59"/>
                          <a:pt x="39" y="62"/>
                        </a:cubicBezTo>
                        <a:cubicBezTo>
                          <a:pt x="41" y="64"/>
                          <a:pt x="43" y="65"/>
                          <a:pt x="45" y="67"/>
                        </a:cubicBezTo>
                        <a:cubicBezTo>
                          <a:pt x="46" y="68"/>
                          <a:pt x="48" y="70"/>
                          <a:pt x="49" y="71"/>
                        </a:cubicBezTo>
                        <a:cubicBezTo>
                          <a:pt x="48" y="70"/>
                          <a:pt x="48" y="68"/>
                          <a:pt x="47" y="66"/>
                        </a:cubicBezTo>
                        <a:cubicBezTo>
                          <a:pt x="45" y="63"/>
                          <a:pt x="43" y="60"/>
                          <a:pt x="41" y="57"/>
                        </a:cubicBezTo>
                        <a:cubicBezTo>
                          <a:pt x="36" y="52"/>
                          <a:pt x="31" y="46"/>
                          <a:pt x="26" y="41"/>
                        </a:cubicBezTo>
                        <a:cubicBezTo>
                          <a:pt x="23" y="38"/>
                          <a:pt x="19" y="34"/>
                          <a:pt x="17" y="30"/>
                        </a:cubicBezTo>
                        <a:cubicBezTo>
                          <a:pt x="14" y="27"/>
                          <a:pt x="14" y="21"/>
                          <a:pt x="13" y="16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86" name="Freeform 1434">
                    <a:extLst>
                      <a:ext uri="{FF2B5EF4-FFF2-40B4-BE49-F238E27FC236}">
                        <a16:creationId xmlns:a16="http://schemas.microsoft.com/office/drawing/2014/main" id="{7A19F3D9-02B7-5C7C-A3C1-935B96EAE7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8" y="2917"/>
                    <a:ext cx="28" cy="47"/>
                  </a:xfrm>
                  <a:custGeom>
                    <a:avLst/>
                    <a:gdLst>
                      <a:gd name="T0" fmla="*/ 0 w 11"/>
                      <a:gd name="T1" fmla="*/ 0 h 19"/>
                      <a:gd name="T2" fmla="*/ 84 w 11"/>
                      <a:gd name="T3" fmla="*/ 134 h 19"/>
                      <a:gd name="T4" fmla="*/ 181 w 11"/>
                      <a:gd name="T5" fmla="*/ 287 h 1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1" h="19">
                        <a:moveTo>
                          <a:pt x="0" y="0"/>
                        </a:moveTo>
                        <a:cubicBezTo>
                          <a:pt x="2" y="3"/>
                          <a:pt x="3" y="6"/>
                          <a:pt x="5" y="9"/>
                        </a:cubicBezTo>
                        <a:cubicBezTo>
                          <a:pt x="6" y="12"/>
                          <a:pt x="8" y="17"/>
                          <a:pt x="11" y="19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87" name="Freeform 1435">
                    <a:extLst>
                      <a:ext uri="{FF2B5EF4-FFF2-40B4-BE49-F238E27FC236}">
                        <a16:creationId xmlns:a16="http://schemas.microsoft.com/office/drawing/2014/main" id="{6F6EF45E-5DA8-A19C-CD64-E659D897C5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1" y="2899"/>
                    <a:ext cx="27" cy="40"/>
                  </a:xfrm>
                  <a:custGeom>
                    <a:avLst/>
                    <a:gdLst>
                      <a:gd name="T0" fmla="*/ 0 w 11"/>
                      <a:gd name="T1" fmla="*/ 0 h 16"/>
                      <a:gd name="T2" fmla="*/ 162 w 11"/>
                      <a:gd name="T3" fmla="*/ 250 h 1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1" h="16">
                        <a:moveTo>
                          <a:pt x="0" y="0"/>
                        </a:moveTo>
                        <a:cubicBezTo>
                          <a:pt x="2" y="5"/>
                          <a:pt x="7" y="13"/>
                          <a:pt x="11" y="16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88" name="Freeform 1436">
                    <a:extLst>
                      <a:ext uri="{FF2B5EF4-FFF2-40B4-BE49-F238E27FC236}">
                        <a16:creationId xmlns:a16="http://schemas.microsoft.com/office/drawing/2014/main" id="{DF9A57FC-DD76-1AB8-41E7-EE7D61D099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" y="2889"/>
                    <a:ext cx="23" cy="35"/>
                  </a:xfrm>
                  <a:custGeom>
                    <a:avLst/>
                    <a:gdLst>
                      <a:gd name="T0" fmla="*/ 20 w 9"/>
                      <a:gd name="T1" fmla="*/ 0 h 14"/>
                      <a:gd name="T2" fmla="*/ 151 w 9"/>
                      <a:gd name="T3" fmla="*/ 220 h 1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9" h="14">
                        <a:moveTo>
                          <a:pt x="1" y="0"/>
                        </a:moveTo>
                        <a:cubicBezTo>
                          <a:pt x="0" y="1"/>
                          <a:pt x="7" y="13"/>
                          <a:pt x="9" y="14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89" name="Freeform 1437">
                    <a:extLst>
                      <a:ext uri="{FF2B5EF4-FFF2-40B4-BE49-F238E27FC236}">
                        <a16:creationId xmlns:a16="http://schemas.microsoft.com/office/drawing/2014/main" id="{8BDA25D5-D2F8-BACF-3436-B09BD71104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3" y="2859"/>
                    <a:ext cx="18" cy="38"/>
                  </a:xfrm>
                  <a:custGeom>
                    <a:avLst/>
                    <a:gdLst>
                      <a:gd name="T0" fmla="*/ 0 w 7"/>
                      <a:gd name="T1" fmla="*/ 0 h 15"/>
                      <a:gd name="T2" fmla="*/ 118 w 7"/>
                      <a:gd name="T3" fmla="*/ 243 h 1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" h="15">
                        <a:moveTo>
                          <a:pt x="0" y="0"/>
                        </a:moveTo>
                        <a:cubicBezTo>
                          <a:pt x="1" y="4"/>
                          <a:pt x="4" y="12"/>
                          <a:pt x="7" y="15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90" name="Freeform 1438">
                    <a:extLst>
                      <a:ext uri="{FF2B5EF4-FFF2-40B4-BE49-F238E27FC236}">
                        <a16:creationId xmlns:a16="http://schemas.microsoft.com/office/drawing/2014/main" id="{9199B403-BBE0-AB98-EC5C-EFA2EB5B7A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3" y="2832"/>
                    <a:ext cx="20" cy="50"/>
                  </a:xfrm>
                  <a:custGeom>
                    <a:avLst/>
                    <a:gdLst>
                      <a:gd name="T0" fmla="*/ 0 w 8"/>
                      <a:gd name="T1" fmla="*/ 0 h 20"/>
                      <a:gd name="T2" fmla="*/ 125 w 8"/>
                      <a:gd name="T3" fmla="*/ 313 h 2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8" h="20">
                        <a:moveTo>
                          <a:pt x="0" y="0"/>
                        </a:moveTo>
                        <a:cubicBezTo>
                          <a:pt x="1" y="6"/>
                          <a:pt x="3" y="15"/>
                          <a:pt x="8" y="20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91" name="Freeform 1439">
                    <a:extLst>
                      <a:ext uri="{FF2B5EF4-FFF2-40B4-BE49-F238E27FC236}">
                        <a16:creationId xmlns:a16="http://schemas.microsoft.com/office/drawing/2014/main" id="{BF339580-EDCA-A652-1FAE-2EC84E5020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8" y="2822"/>
                    <a:ext cx="20" cy="42"/>
                  </a:xfrm>
                  <a:custGeom>
                    <a:avLst/>
                    <a:gdLst>
                      <a:gd name="T0" fmla="*/ 20 w 8"/>
                      <a:gd name="T1" fmla="*/ 0 h 17"/>
                      <a:gd name="T2" fmla="*/ 125 w 8"/>
                      <a:gd name="T3" fmla="*/ 257 h 17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8" h="17">
                        <a:moveTo>
                          <a:pt x="1" y="0"/>
                        </a:moveTo>
                        <a:cubicBezTo>
                          <a:pt x="0" y="5"/>
                          <a:pt x="5" y="15"/>
                          <a:pt x="8" y="17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92" name="Freeform 1440">
                    <a:extLst>
                      <a:ext uri="{FF2B5EF4-FFF2-40B4-BE49-F238E27FC236}">
                        <a16:creationId xmlns:a16="http://schemas.microsoft.com/office/drawing/2014/main" id="{4D7F5A4B-3D4D-BE34-ADDA-69CE7A6871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1" y="2807"/>
                    <a:ext cx="17" cy="40"/>
                  </a:xfrm>
                  <a:custGeom>
                    <a:avLst/>
                    <a:gdLst>
                      <a:gd name="T0" fmla="*/ 0 w 7"/>
                      <a:gd name="T1" fmla="*/ 0 h 16"/>
                      <a:gd name="T2" fmla="*/ 100 w 7"/>
                      <a:gd name="T3" fmla="*/ 250 h 1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" h="16">
                        <a:moveTo>
                          <a:pt x="0" y="0"/>
                        </a:moveTo>
                        <a:cubicBezTo>
                          <a:pt x="0" y="6"/>
                          <a:pt x="5" y="11"/>
                          <a:pt x="7" y="16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93" name="Freeform 1441">
                    <a:extLst>
                      <a:ext uri="{FF2B5EF4-FFF2-40B4-BE49-F238E27FC236}">
                        <a16:creationId xmlns:a16="http://schemas.microsoft.com/office/drawing/2014/main" id="{FA0D0405-8975-47A1-FD22-BBAC4721C5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3" y="2772"/>
                    <a:ext cx="23" cy="47"/>
                  </a:xfrm>
                  <a:custGeom>
                    <a:avLst/>
                    <a:gdLst>
                      <a:gd name="T0" fmla="*/ 0 w 9"/>
                      <a:gd name="T1" fmla="*/ 0 h 19"/>
                      <a:gd name="T2" fmla="*/ 151 w 9"/>
                      <a:gd name="T3" fmla="*/ 287 h 19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9" h="19">
                        <a:moveTo>
                          <a:pt x="0" y="0"/>
                        </a:moveTo>
                        <a:cubicBezTo>
                          <a:pt x="5" y="3"/>
                          <a:pt x="8" y="13"/>
                          <a:pt x="9" y="19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94" name="Freeform 1442">
                    <a:extLst>
                      <a:ext uri="{FF2B5EF4-FFF2-40B4-BE49-F238E27FC236}">
                        <a16:creationId xmlns:a16="http://schemas.microsoft.com/office/drawing/2014/main" id="{42ADB29D-52F9-E763-0569-7389E4899A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6" y="2762"/>
                    <a:ext cx="17" cy="35"/>
                  </a:xfrm>
                  <a:custGeom>
                    <a:avLst/>
                    <a:gdLst>
                      <a:gd name="T0" fmla="*/ 0 w 7"/>
                      <a:gd name="T1" fmla="*/ 0 h 14"/>
                      <a:gd name="T2" fmla="*/ 100 w 7"/>
                      <a:gd name="T3" fmla="*/ 220 h 1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" h="14">
                        <a:moveTo>
                          <a:pt x="0" y="0"/>
                        </a:moveTo>
                        <a:cubicBezTo>
                          <a:pt x="3" y="4"/>
                          <a:pt x="5" y="9"/>
                          <a:pt x="7" y="14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95" name="Freeform 1443">
                    <a:extLst>
                      <a:ext uri="{FF2B5EF4-FFF2-40B4-BE49-F238E27FC236}">
                        <a16:creationId xmlns:a16="http://schemas.microsoft.com/office/drawing/2014/main" id="{3D343E1A-561C-7EC5-1286-92115FF957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8" y="2777"/>
                    <a:ext cx="18" cy="42"/>
                  </a:xfrm>
                  <a:custGeom>
                    <a:avLst/>
                    <a:gdLst>
                      <a:gd name="T0" fmla="*/ 0 w 7"/>
                      <a:gd name="T1" fmla="*/ 0 h 17"/>
                      <a:gd name="T2" fmla="*/ 118 w 7"/>
                      <a:gd name="T3" fmla="*/ 257 h 17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" h="17">
                        <a:moveTo>
                          <a:pt x="0" y="0"/>
                        </a:moveTo>
                        <a:cubicBezTo>
                          <a:pt x="2" y="6"/>
                          <a:pt x="3" y="13"/>
                          <a:pt x="7" y="17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96" name="Freeform 1444">
                    <a:extLst>
                      <a:ext uri="{FF2B5EF4-FFF2-40B4-BE49-F238E27FC236}">
                        <a16:creationId xmlns:a16="http://schemas.microsoft.com/office/drawing/2014/main" id="{CED0F5BD-DE6A-7D5F-6717-F0783D4D02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6" y="2619"/>
                    <a:ext cx="30" cy="38"/>
                  </a:xfrm>
                  <a:custGeom>
                    <a:avLst/>
                    <a:gdLst>
                      <a:gd name="T0" fmla="*/ 0 w 12"/>
                      <a:gd name="T1" fmla="*/ 0 h 15"/>
                      <a:gd name="T2" fmla="*/ 188 w 12"/>
                      <a:gd name="T3" fmla="*/ 243 h 1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2" h="15">
                        <a:moveTo>
                          <a:pt x="0" y="0"/>
                        </a:moveTo>
                        <a:cubicBezTo>
                          <a:pt x="2" y="6"/>
                          <a:pt x="7" y="13"/>
                          <a:pt x="12" y="15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97" name="Freeform 1445">
                    <a:extLst>
                      <a:ext uri="{FF2B5EF4-FFF2-40B4-BE49-F238E27FC236}">
                        <a16:creationId xmlns:a16="http://schemas.microsoft.com/office/drawing/2014/main" id="{16702FAF-D004-5F6F-4BC4-8B1E497725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6" y="2602"/>
                    <a:ext cx="25" cy="30"/>
                  </a:xfrm>
                  <a:custGeom>
                    <a:avLst/>
                    <a:gdLst>
                      <a:gd name="T0" fmla="*/ 20 w 10"/>
                      <a:gd name="T1" fmla="*/ 0 h 12"/>
                      <a:gd name="T2" fmla="*/ 158 w 10"/>
                      <a:gd name="T3" fmla="*/ 188 h 1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0" h="12">
                        <a:moveTo>
                          <a:pt x="1" y="0"/>
                        </a:moveTo>
                        <a:cubicBezTo>
                          <a:pt x="0" y="4"/>
                          <a:pt x="7" y="10"/>
                          <a:pt x="10" y="12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98" name="Freeform 1446">
                    <a:extLst>
                      <a:ext uri="{FF2B5EF4-FFF2-40B4-BE49-F238E27FC236}">
                        <a16:creationId xmlns:a16="http://schemas.microsoft.com/office/drawing/2014/main" id="{4798F43C-ABF4-6647-8606-1DF1DB3383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8" y="2562"/>
                    <a:ext cx="25" cy="47"/>
                  </a:xfrm>
                  <a:custGeom>
                    <a:avLst/>
                    <a:gdLst>
                      <a:gd name="T0" fmla="*/ 0 w 10"/>
                      <a:gd name="T1" fmla="*/ 0 h 19"/>
                      <a:gd name="T2" fmla="*/ 158 w 10"/>
                      <a:gd name="T3" fmla="*/ 287 h 19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0" h="19">
                        <a:moveTo>
                          <a:pt x="0" y="0"/>
                        </a:moveTo>
                        <a:cubicBezTo>
                          <a:pt x="1" y="7"/>
                          <a:pt x="6" y="14"/>
                          <a:pt x="10" y="19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999" name="Freeform 1447">
                    <a:extLst>
                      <a:ext uri="{FF2B5EF4-FFF2-40B4-BE49-F238E27FC236}">
                        <a16:creationId xmlns:a16="http://schemas.microsoft.com/office/drawing/2014/main" id="{8D4E3061-6D20-F879-15A5-B4DE803D19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3" y="2649"/>
                    <a:ext cx="35" cy="25"/>
                  </a:xfrm>
                  <a:custGeom>
                    <a:avLst/>
                    <a:gdLst>
                      <a:gd name="T0" fmla="*/ 0 w 14"/>
                      <a:gd name="T1" fmla="*/ 0 h 10"/>
                      <a:gd name="T2" fmla="*/ 220 w 14"/>
                      <a:gd name="T3" fmla="*/ 158 h 1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4" h="10">
                        <a:moveTo>
                          <a:pt x="0" y="0"/>
                        </a:moveTo>
                        <a:cubicBezTo>
                          <a:pt x="6" y="0"/>
                          <a:pt x="11" y="6"/>
                          <a:pt x="14" y="10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000" name="Freeform 1448">
                    <a:extLst>
                      <a:ext uri="{FF2B5EF4-FFF2-40B4-BE49-F238E27FC236}">
                        <a16:creationId xmlns:a16="http://schemas.microsoft.com/office/drawing/2014/main" id="{B9D59368-A3F3-4423-5080-7227CBF6D9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3" y="2659"/>
                    <a:ext cx="48" cy="28"/>
                  </a:xfrm>
                  <a:custGeom>
                    <a:avLst/>
                    <a:gdLst>
                      <a:gd name="T0" fmla="*/ 0 w 19"/>
                      <a:gd name="T1" fmla="*/ 0 h 11"/>
                      <a:gd name="T2" fmla="*/ 96 w 19"/>
                      <a:gd name="T3" fmla="*/ 51 h 11"/>
                      <a:gd name="T4" fmla="*/ 306 w 19"/>
                      <a:gd name="T5" fmla="*/ 181 h 1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11">
                        <a:moveTo>
                          <a:pt x="0" y="0"/>
                        </a:moveTo>
                        <a:cubicBezTo>
                          <a:pt x="2" y="2"/>
                          <a:pt x="4" y="2"/>
                          <a:pt x="6" y="3"/>
                        </a:cubicBezTo>
                        <a:cubicBezTo>
                          <a:pt x="11" y="5"/>
                          <a:pt x="15" y="8"/>
                          <a:pt x="19" y="11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001" name="Freeform 1449">
                    <a:extLst>
                      <a:ext uri="{FF2B5EF4-FFF2-40B4-BE49-F238E27FC236}">
                        <a16:creationId xmlns:a16="http://schemas.microsoft.com/office/drawing/2014/main" id="{074DFB09-F4B1-0A7C-27C6-4E45E16F23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8" y="2682"/>
                    <a:ext cx="65" cy="27"/>
                  </a:xfrm>
                  <a:custGeom>
                    <a:avLst/>
                    <a:gdLst>
                      <a:gd name="T0" fmla="*/ 0 w 26"/>
                      <a:gd name="T1" fmla="*/ 0 h 11"/>
                      <a:gd name="T2" fmla="*/ 408 w 26"/>
                      <a:gd name="T3" fmla="*/ 162 h 1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6" h="11">
                        <a:moveTo>
                          <a:pt x="0" y="0"/>
                        </a:moveTo>
                        <a:cubicBezTo>
                          <a:pt x="9" y="0"/>
                          <a:pt x="18" y="5"/>
                          <a:pt x="26" y="11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002" name="Freeform 1450">
                    <a:extLst>
                      <a:ext uri="{FF2B5EF4-FFF2-40B4-BE49-F238E27FC236}">
                        <a16:creationId xmlns:a16="http://schemas.microsoft.com/office/drawing/2014/main" id="{3AB309A5-AD6F-0597-6425-A5AE1501B9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6" y="2914"/>
                    <a:ext cx="30" cy="63"/>
                  </a:xfrm>
                  <a:custGeom>
                    <a:avLst/>
                    <a:gdLst>
                      <a:gd name="T0" fmla="*/ 0 w 12"/>
                      <a:gd name="T1" fmla="*/ 0 h 25"/>
                      <a:gd name="T2" fmla="*/ 188 w 12"/>
                      <a:gd name="T3" fmla="*/ 401 h 2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2" h="25">
                        <a:moveTo>
                          <a:pt x="0" y="0"/>
                        </a:moveTo>
                        <a:cubicBezTo>
                          <a:pt x="0" y="8"/>
                          <a:pt x="6" y="20"/>
                          <a:pt x="12" y="25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003" name="Freeform 1451">
                    <a:extLst>
                      <a:ext uri="{FF2B5EF4-FFF2-40B4-BE49-F238E27FC236}">
                        <a16:creationId xmlns:a16="http://schemas.microsoft.com/office/drawing/2014/main" id="{CFD6D970-DDFC-E1B7-75DD-C77B0A05D5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6" y="2742"/>
                    <a:ext cx="30" cy="57"/>
                  </a:xfrm>
                  <a:custGeom>
                    <a:avLst/>
                    <a:gdLst>
                      <a:gd name="T0" fmla="*/ 20 w 12"/>
                      <a:gd name="T1" fmla="*/ 0 h 23"/>
                      <a:gd name="T2" fmla="*/ 188 w 12"/>
                      <a:gd name="T3" fmla="*/ 349 h 23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2" h="23">
                        <a:moveTo>
                          <a:pt x="1" y="0"/>
                        </a:moveTo>
                        <a:cubicBezTo>
                          <a:pt x="0" y="8"/>
                          <a:pt x="7" y="18"/>
                          <a:pt x="12" y="23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4004" name="Oval 1452">
                    <a:extLst>
                      <a:ext uri="{FF2B5EF4-FFF2-40B4-BE49-F238E27FC236}">
                        <a16:creationId xmlns:a16="http://schemas.microsoft.com/office/drawing/2014/main" id="{8805FEC2-CE27-CD63-10CB-4F6AF797A4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06" y="3102"/>
                    <a:ext cx="15" cy="15"/>
                  </a:xfrm>
                  <a:prstGeom prst="ellipse">
                    <a:avLst/>
                  </a:prstGeom>
                  <a:solidFill>
                    <a:srgbClr val="F0C1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05" name="Oval 1453">
                    <a:extLst>
                      <a:ext uri="{FF2B5EF4-FFF2-40B4-BE49-F238E27FC236}">
                        <a16:creationId xmlns:a16="http://schemas.microsoft.com/office/drawing/2014/main" id="{E12E645F-AE1E-61E3-A239-C9A1F7B6AD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1" y="3147"/>
                    <a:ext cx="15" cy="15"/>
                  </a:xfrm>
                  <a:prstGeom prst="ellipse">
                    <a:avLst/>
                  </a:prstGeom>
                  <a:solidFill>
                    <a:srgbClr val="F0C1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06" name="Oval 1454">
                    <a:extLst>
                      <a:ext uri="{FF2B5EF4-FFF2-40B4-BE49-F238E27FC236}">
                        <a16:creationId xmlns:a16="http://schemas.microsoft.com/office/drawing/2014/main" id="{A6CAF726-DB9E-ABB9-0BC2-3A551A8664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91" y="3189"/>
                    <a:ext cx="17" cy="15"/>
                  </a:xfrm>
                  <a:prstGeom prst="ellipse">
                    <a:avLst/>
                  </a:prstGeom>
                  <a:solidFill>
                    <a:srgbClr val="F0C1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07" name="Oval 1455">
                    <a:extLst>
                      <a:ext uri="{FF2B5EF4-FFF2-40B4-BE49-F238E27FC236}">
                        <a16:creationId xmlns:a16="http://schemas.microsoft.com/office/drawing/2014/main" id="{67C294D3-CC04-678D-66B9-3A81F2ED52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78" y="3229"/>
                    <a:ext cx="18" cy="15"/>
                  </a:xfrm>
                  <a:prstGeom prst="ellipse">
                    <a:avLst/>
                  </a:prstGeom>
                  <a:solidFill>
                    <a:srgbClr val="F0C1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08" name="Oval 1456">
                    <a:extLst>
                      <a:ext uri="{FF2B5EF4-FFF2-40B4-BE49-F238E27FC236}">
                        <a16:creationId xmlns:a16="http://schemas.microsoft.com/office/drawing/2014/main" id="{91FB9EAD-F690-12E3-FE23-C5A64A5CDE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53" y="3269"/>
                    <a:ext cx="18" cy="15"/>
                  </a:xfrm>
                  <a:prstGeom prst="ellipse">
                    <a:avLst/>
                  </a:prstGeom>
                  <a:solidFill>
                    <a:srgbClr val="F0C1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09" name="Oval 1457">
                    <a:extLst>
                      <a:ext uri="{FF2B5EF4-FFF2-40B4-BE49-F238E27FC236}">
                        <a16:creationId xmlns:a16="http://schemas.microsoft.com/office/drawing/2014/main" id="{145F0BFE-4D63-341C-7071-76CAEE8D14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56" y="3294"/>
                    <a:ext cx="15" cy="18"/>
                  </a:xfrm>
                  <a:prstGeom prst="ellipse">
                    <a:avLst/>
                  </a:prstGeom>
                  <a:solidFill>
                    <a:srgbClr val="FCE4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10" name="Oval 1458">
                    <a:extLst>
                      <a:ext uri="{FF2B5EF4-FFF2-40B4-BE49-F238E27FC236}">
                        <a16:creationId xmlns:a16="http://schemas.microsoft.com/office/drawing/2014/main" id="{93730EEF-FB6D-37AF-3F88-B4B216BFD4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31" y="3312"/>
                    <a:ext cx="15" cy="17"/>
                  </a:xfrm>
                  <a:prstGeom prst="ellipse">
                    <a:avLst/>
                  </a:prstGeom>
                  <a:solidFill>
                    <a:srgbClr val="FCE4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11" name="Oval 1459">
                    <a:extLst>
                      <a:ext uri="{FF2B5EF4-FFF2-40B4-BE49-F238E27FC236}">
                        <a16:creationId xmlns:a16="http://schemas.microsoft.com/office/drawing/2014/main" id="{763077DE-F19D-A207-4F08-6AB1A3D366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06" y="3332"/>
                    <a:ext cx="15" cy="15"/>
                  </a:xfrm>
                  <a:prstGeom prst="ellipse">
                    <a:avLst/>
                  </a:prstGeom>
                  <a:solidFill>
                    <a:srgbClr val="F0C1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12" name="Oval 1460">
                    <a:extLst>
                      <a:ext uri="{FF2B5EF4-FFF2-40B4-BE49-F238E27FC236}">
                        <a16:creationId xmlns:a16="http://schemas.microsoft.com/office/drawing/2014/main" id="{DFB38D17-EA7C-39A6-AFDF-A7E461D53A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86" y="3354"/>
                    <a:ext cx="15" cy="18"/>
                  </a:xfrm>
                  <a:prstGeom prst="ellipse">
                    <a:avLst/>
                  </a:prstGeom>
                  <a:solidFill>
                    <a:srgbClr val="E9A4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13" name="Oval 1461">
                    <a:extLst>
                      <a:ext uri="{FF2B5EF4-FFF2-40B4-BE49-F238E27FC236}">
                        <a16:creationId xmlns:a16="http://schemas.microsoft.com/office/drawing/2014/main" id="{3DD6EB72-D2FF-E2EA-1319-4EE2C134FD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3" y="3167"/>
                    <a:ext cx="15" cy="15"/>
                  </a:xfrm>
                  <a:prstGeom prst="ellipse">
                    <a:avLst/>
                  </a:prstGeom>
                  <a:solidFill>
                    <a:srgbClr val="F0C1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14" name="Oval 1462">
                    <a:extLst>
                      <a:ext uri="{FF2B5EF4-FFF2-40B4-BE49-F238E27FC236}">
                        <a16:creationId xmlns:a16="http://schemas.microsoft.com/office/drawing/2014/main" id="{DE5D802A-B7B3-BE3C-8BCB-D9CC29ADFA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8" y="3102"/>
                    <a:ext cx="15" cy="15"/>
                  </a:xfrm>
                  <a:prstGeom prst="ellipse">
                    <a:avLst/>
                  </a:prstGeom>
                  <a:solidFill>
                    <a:srgbClr val="FCE4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15" name="Oval 1463">
                    <a:extLst>
                      <a:ext uri="{FF2B5EF4-FFF2-40B4-BE49-F238E27FC236}">
                        <a16:creationId xmlns:a16="http://schemas.microsoft.com/office/drawing/2014/main" id="{0E1DFB58-8786-77D9-CB99-109AB9B9FD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3" y="3022"/>
                    <a:ext cx="15" cy="15"/>
                  </a:xfrm>
                  <a:prstGeom prst="ellipse">
                    <a:avLst/>
                  </a:prstGeom>
                  <a:solidFill>
                    <a:srgbClr val="FCE4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16" name="Oval 1464">
                    <a:extLst>
                      <a:ext uri="{FF2B5EF4-FFF2-40B4-BE49-F238E27FC236}">
                        <a16:creationId xmlns:a16="http://schemas.microsoft.com/office/drawing/2014/main" id="{35D46197-7187-9369-35E9-69F8BCECF2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1" y="3057"/>
                    <a:ext cx="15" cy="15"/>
                  </a:xfrm>
                  <a:prstGeom prst="ellipse">
                    <a:avLst/>
                  </a:prstGeom>
                  <a:solidFill>
                    <a:srgbClr val="FCE4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17" name="Oval 1465">
                    <a:extLst>
                      <a:ext uri="{FF2B5EF4-FFF2-40B4-BE49-F238E27FC236}">
                        <a16:creationId xmlns:a16="http://schemas.microsoft.com/office/drawing/2014/main" id="{0511620E-F845-AC6E-70E9-DD7FC93E65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83" y="3022"/>
                    <a:ext cx="15" cy="15"/>
                  </a:xfrm>
                  <a:prstGeom prst="ellipse">
                    <a:avLst/>
                  </a:prstGeom>
                  <a:solidFill>
                    <a:srgbClr val="E9A4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18" name="Oval 1466">
                    <a:extLst>
                      <a:ext uri="{FF2B5EF4-FFF2-40B4-BE49-F238E27FC236}">
                        <a16:creationId xmlns:a16="http://schemas.microsoft.com/office/drawing/2014/main" id="{4493336E-DD82-02E4-F3B7-04A6BDB321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53" y="2992"/>
                    <a:ext cx="18" cy="15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19" name="Oval 1467">
                    <a:extLst>
                      <a:ext uri="{FF2B5EF4-FFF2-40B4-BE49-F238E27FC236}">
                        <a16:creationId xmlns:a16="http://schemas.microsoft.com/office/drawing/2014/main" id="{1372CFE8-EDC1-FDF5-42B4-C7F1C28E2D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91" y="3047"/>
                    <a:ext cx="17" cy="15"/>
                  </a:xfrm>
                  <a:prstGeom prst="ellipse">
                    <a:avLst/>
                  </a:prstGeom>
                  <a:solidFill>
                    <a:srgbClr val="E9A4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20" name="Oval 1468">
                    <a:extLst>
                      <a:ext uri="{FF2B5EF4-FFF2-40B4-BE49-F238E27FC236}">
                        <a16:creationId xmlns:a16="http://schemas.microsoft.com/office/drawing/2014/main" id="{0A7A218F-2FDA-E179-F6CD-72AC9BF457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86" y="3089"/>
                    <a:ext cx="12" cy="13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21" name="Oval 1469">
                    <a:extLst>
                      <a:ext uri="{FF2B5EF4-FFF2-40B4-BE49-F238E27FC236}">
                        <a16:creationId xmlns:a16="http://schemas.microsoft.com/office/drawing/2014/main" id="{1EF3C568-6B55-A2E8-E9FB-B2945AAF8A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78" y="3129"/>
                    <a:ext cx="10" cy="10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22" name="Oval 1470">
                    <a:extLst>
                      <a:ext uri="{FF2B5EF4-FFF2-40B4-BE49-F238E27FC236}">
                        <a16:creationId xmlns:a16="http://schemas.microsoft.com/office/drawing/2014/main" id="{4AFEC94C-A7EC-8808-5516-65BC87C7F0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56" y="3142"/>
                    <a:ext cx="10" cy="12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23" name="Oval 1471">
                    <a:extLst>
                      <a:ext uri="{FF2B5EF4-FFF2-40B4-BE49-F238E27FC236}">
                        <a16:creationId xmlns:a16="http://schemas.microsoft.com/office/drawing/2014/main" id="{728E2080-13AF-D6FB-4763-7ED9AD2D90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83" y="3157"/>
                    <a:ext cx="10" cy="12"/>
                  </a:xfrm>
                  <a:prstGeom prst="ellipse">
                    <a:avLst/>
                  </a:prstGeom>
                  <a:solidFill>
                    <a:srgbClr val="E9A4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24" name="Oval 1472">
                    <a:extLst>
                      <a:ext uri="{FF2B5EF4-FFF2-40B4-BE49-F238E27FC236}">
                        <a16:creationId xmlns:a16="http://schemas.microsoft.com/office/drawing/2014/main" id="{FF6AF3D3-A3FC-02BF-BDCF-5B384964F3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58" y="3189"/>
                    <a:ext cx="13" cy="10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25" name="Oval 1473">
                    <a:extLst>
                      <a:ext uri="{FF2B5EF4-FFF2-40B4-BE49-F238E27FC236}">
                        <a16:creationId xmlns:a16="http://schemas.microsoft.com/office/drawing/2014/main" id="{FC356F74-D0D8-6530-431B-FD0189E2B0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71" y="3207"/>
                    <a:ext cx="10" cy="10"/>
                  </a:xfrm>
                  <a:prstGeom prst="ellipse">
                    <a:avLst/>
                  </a:prstGeom>
                  <a:solidFill>
                    <a:srgbClr val="E9A4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26" name="Oval 1474">
                    <a:extLst>
                      <a:ext uri="{FF2B5EF4-FFF2-40B4-BE49-F238E27FC236}">
                        <a16:creationId xmlns:a16="http://schemas.microsoft.com/office/drawing/2014/main" id="{1ADC4959-2569-5D9A-F238-8713B12CFB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91" y="3212"/>
                    <a:ext cx="12" cy="12"/>
                  </a:xfrm>
                  <a:prstGeom prst="ellipse">
                    <a:avLst/>
                  </a:prstGeom>
                  <a:solidFill>
                    <a:srgbClr val="F0C1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27" name="Oval 1475">
                    <a:extLst>
                      <a:ext uri="{FF2B5EF4-FFF2-40B4-BE49-F238E27FC236}">
                        <a16:creationId xmlns:a16="http://schemas.microsoft.com/office/drawing/2014/main" id="{9555778C-6FE4-272A-B1C6-D10CA0F5EE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1" y="3199"/>
                    <a:ext cx="12" cy="10"/>
                  </a:xfrm>
                  <a:prstGeom prst="ellipse">
                    <a:avLst/>
                  </a:prstGeom>
                  <a:solidFill>
                    <a:srgbClr val="FCE4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28" name="Oval 1476">
                    <a:extLst>
                      <a:ext uri="{FF2B5EF4-FFF2-40B4-BE49-F238E27FC236}">
                        <a16:creationId xmlns:a16="http://schemas.microsoft.com/office/drawing/2014/main" id="{B5765B3F-BC37-EED4-636F-69FBEEE4A7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96" y="3172"/>
                    <a:ext cx="12" cy="12"/>
                  </a:xfrm>
                  <a:prstGeom prst="ellipse">
                    <a:avLst/>
                  </a:prstGeom>
                  <a:solidFill>
                    <a:srgbClr val="F0C1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29" name="Oval 1477">
                    <a:extLst>
                      <a:ext uri="{FF2B5EF4-FFF2-40B4-BE49-F238E27FC236}">
                        <a16:creationId xmlns:a16="http://schemas.microsoft.com/office/drawing/2014/main" id="{EF78EF32-1C03-D116-330C-33C2C58065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1" y="3129"/>
                    <a:ext cx="10" cy="10"/>
                  </a:xfrm>
                  <a:prstGeom prst="ellipse">
                    <a:avLst/>
                  </a:prstGeom>
                  <a:solidFill>
                    <a:srgbClr val="FCE4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30" name="Oval 1478">
                    <a:extLst>
                      <a:ext uri="{FF2B5EF4-FFF2-40B4-BE49-F238E27FC236}">
                        <a16:creationId xmlns:a16="http://schemas.microsoft.com/office/drawing/2014/main" id="{2C61474C-2605-ACDB-9567-FA1AA469E5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06" y="3122"/>
                    <a:ext cx="12" cy="10"/>
                  </a:xfrm>
                  <a:prstGeom prst="ellipse">
                    <a:avLst/>
                  </a:prstGeom>
                  <a:solidFill>
                    <a:srgbClr val="F0C1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31" name="Oval 1479">
                    <a:extLst>
                      <a:ext uri="{FF2B5EF4-FFF2-40B4-BE49-F238E27FC236}">
                        <a16:creationId xmlns:a16="http://schemas.microsoft.com/office/drawing/2014/main" id="{5389B8C2-CE7B-111D-CB0B-6D271BA8B5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06" y="3069"/>
                    <a:ext cx="12" cy="13"/>
                  </a:xfrm>
                  <a:prstGeom prst="ellipse">
                    <a:avLst/>
                  </a:prstGeom>
                  <a:solidFill>
                    <a:srgbClr val="F0C1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32" name="Oval 1480">
                    <a:extLst>
                      <a:ext uri="{FF2B5EF4-FFF2-40B4-BE49-F238E27FC236}">
                        <a16:creationId xmlns:a16="http://schemas.microsoft.com/office/drawing/2014/main" id="{488C0FF0-AB69-D6AD-5F0A-422F47D950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3082"/>
                    <a:ext cx="10" cy="12"/>
                  </a:xfrm>
                  <a:prstGeom prst="ellipse">
                    <a:avLst/>
                  </a:prstGeom>
                  <a:solidFill>
                    <a:srgbClr val="FCE4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33" name="Oval 1481">
                    <a:extLst>
                      <a:ext uri="{FF2B5EF4-FFF2-40B4-BE49-F238E27FC236}">
                        <a16:creationId xmlns:a16="http://schemas.microsoft.com/office/drawing/2014/main" id="{A69B7325-5360-C924-E3CD-459BBFBCEA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1" y="3082"/>
                    <a:ext cx="10" cy="10"/>
                  </a:xfrm>
                  <a:prstGeom prst="ellipse">
                    <a:avLst/>
                  </a:prstGeom>
                  <a:solidFill>
                    <a:srgbClr val="FCE4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34" name="Oval 1482">
                    <a:extLst>
                      <a:ext uri="{FF2B5EF4-FFF2-40B4-BE49-F238E27FC236}">
                        <a16:creationId xmlns:a16="http://schemas.microsoft.com/office/drawing/2014/main" id="{C427998D-D0AF-0126-E571-688AB47D43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3042"/>
                    <a:ext cx="13" cy="10"/>
                  </a:xfrm>
                  <a:prstGeom prst="ellipse">
                    <a:avLst/>
                  </a:prstGeom>
                  <a:solidFill>
                    <a:srgbClr val="FCE4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35" name="Oval 1483">
                    <a:extLst>
                      <a:ext uri="{FF2B5EF4-FFF2-40B4-BE49-F238E27FC236}">
                        <a16:creationId xmlns:a16="http://schemas.microsoft.com/office/drawing/2014/main" id="{D0F5B5E8-2E25-AB7C-9863-E9F5A0AB9F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91" y="2997"/>
                    <a:ext cx="12" cy="12"/>
                  </a:xfrm>
                  <a:prstGeom prst="ellipse">
                    <a:avLst/>
                  </a:prstGeom>
                  <a:solidFill>
                    <a:srgbClr val="FCE4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36" name="Oval 1484">
                    <a:extLst>
                      <a:ext uri="{FF2B5EF4-FFF2-40B4-BE49-F238E27FC236}">
                        <a16:creationId xmlns:a16="http://schemas.microsoft.com/office/drawing/2014/main" id="{427CB05B-22F2-BA75-06E1-2A6762DDB6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2987"/>
                    <a:ext cx="10" cy="12"/>
                  </a:xfrm>
                  <a:prstGeom prst="ellipse">
                    <a:avLst/>
                  </a:prstGeom>
                  <a:solidFill>
                    <a:srgbClr val="E9A4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37" name="Oval 1485">
                    <a:extLst>
                      <a:ext uri="{FF2B5EF4-FFF2-40B4-BE49-F238E27FC236}">
                        <a16:creationId xmlns:a16="http://schemas.microsoft.com/office/drawing/2014/main" id="{C1A30EC3-DA00-C8BD-F4DB-8499E29F03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78" y="3004"/>
                    <a:ext cx="10" cy="13"/>
                  </a:xfrm>
                  <a:prstGeom prst="ellipse">
                    <a:avLst/>
                  </a:prstGeom>
                  <a:solidFill>
                    <a:srgbClr val="E9A4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38" name="Oval 1486">
                    <a:extLst>
                      <a:ext uri="{FF2B5EF4-FFF2-40B4-BE49-F238E27FC236}">
                        <a16:creationId xmlns:a16="http://schemas.microsoft.com/office/drawing/2014/main" id="{6FDF318B-69B5-1254-673D-64ED40B687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98" y="3017"/>
                    <a:ext cx="10" cy="10"/>
                  </a:xfrm>
                  <a:prstGeom prst="ellipse">
                    <a:avLst/>
                  </a:prstGeom>
                  <a:solidFill>
                    <a:srgbClr val="FCE4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39" name="Oval 1487">
                    <a:extLst>
                      <a:ext uri="{FF2B5EF4-FFF2-40B4-BE49-F238E27FC236}">
                        <a16:creationId xmlns:a16="http://schemas.microsoft.com/office/drawing/2014/main" id="{AE06FDAC-CEE3-293E-2DE0-DAA9A4DFBB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63" y="3029"/>
                    <a:ext cx="10" cy="10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40" name="Oval 1488">
                    <a:extLst>
                      <a:ext uri="{FF2B5EF4-FFF2-40B4-BE49-F238E27FC236}">
                        <a16:creationId xmlns:a16="http://schemas.microsoft.com/office/drawing/2014/main" id="{B4F8D6EE-651B-7935-A378-9377153599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3052"/>
                    <a:ext cx="10" cy="10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41" name="Oval 1489">
                    <a:extLst>
                      <a:ext uri="{FF2B5EF4-FFF2-40B4-BE49-F238E27FC236}">
                        <a16:creationId xmlns:a16="http://schemas.microsoft.com/office/drawing/2014/main" id="{B52BCD2E-09AE-02A6-BFF2-476E056E68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53" y="3077"/>
                    <a:ext cx="10" cy="12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42" name="Oval 1490">
                    <a:extLst>
                      <a:ext uri="{FF2B5EF4-FFF2-40B4-BE49-F238E27FC236}">
                        <a16:creationId xmlns:a16="http://schemas.microsoft.com/office/drawing/2014/main" id="{33563A50-ACBC-3536-C6FF-578AB8DEF5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93" y="3142"/>
                    <a:ext cx="13" cy="10"/>
                  </a:xfrm>
                  <a:prstGeom prst="ellipse">
                    <a:avLst/>
                  </a:prstGeom>
                  <a:solidFill>
                    <a:srgbClr val="E9A4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43" name="Oval 1491">
                    <a:extLst>
                      <a:ext uri="{FF2B5EF4-FFF2-40B4-BE49-F238E27FC236}">
                        <a16:creationId xmlns:a16="http://schemas.microsoft.com/office/drawing/2014/main" id="{E414A879-4AE4-46F5-5193-0B6C978BDC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76" y="3264"/>
                    <a:ext cx="12" cy="10"/>
                  </a:xfrm>
                  <a:prstGeom prst="ellipse">
                    <a:avLst/>
                  </a:prstGeom>
                  <a:solidFill>
                    <a:srgbClr val="FCE4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44" name="Oval 1492">
                    <a:extLst>
                      <a:ext uri="{FF2B5EF4-FFF2-40B4-BE49-F238E27FC236}">
                        <a16:creationId xmlns:a16="http://schemas.microsoft.com/office/drawing/2014/main" id="{C9308CF5-62F3-5359-CAC7-ECB24E03CA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61" y="3247"/>
                    <a:ext cx="12" cy="10"/>
                  </a:xfrm>
                  <a:prstGeom prst="ellipse">
                    <a:avLst/>
                  </a:prstGeom>
                  <a:solidFill>
                    <a:srgbClr val="F0C1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45" name="Oval 1493">
                    <a:extLst>
                      <a:ext uri="{FF2B5EF4-FFF2-40B4-BE49-F238E27FC236}">
                        <a16:creationId xmlns:a16="http://schemas.microsoft.com/office/drawing/2014/main" id="{1EC04E2F-BEB2-897D-5962-E4B481264D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36" y="3267"/>
                    <a:ext cx="12" cy="10"/>
                  </a:xfrm>
                  <a:prstGeom prst="ellipse">
                    <a:avLst/>
                  </a:prstGeom>
                  <a:solidFill>
                    <a:srgbClr val="E9A4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46" name="Oval 1494">
                    <a:extLst>
                      <a:ext uri="{FF2B5EF4-FFF2-40B4-BE49-F238E27FC236}">
                        <a16:creationId xmlns:a16="http://schemas.microsoft.com/office/drawing/2014/main" id="{8103B566-B465-EF07-9361-BD50A777CC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33" y="3284"/>
                    <a:ext cx="13" cy="10"/>
                  </a:xfrm>
                  <a:prstGeom prst="ellipse">
                    <a:avLst/>
                  </a:prstGeom>
                  <a:solidFill>
                    <a:srgbClr val="F0C1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47" name="Oval 1495">
                    <a:extLst>
                      <a:ext uri="{FF2B5EF4-FFF2-40B4-BE49-F238E27FC236}">
                        <a16:creationId xmlns:a16="http://schemas.microsoft.com/office/drawing/2014/main" id="{78F7362E-1439-35AA-CFC7-E340C22324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08" y="3307"/>
                    <a:ext cx="13" cy="12"/>
                  </a:xfrm>
                  <a:prstGeom prst="ellipse">
                    <a:avLst/>
                  </a:prstGeom>
                  <a:solidFill>
                    <a:srgbClr val="E9A4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48" name="Oval 1496">
                    <a:extLst>
                      <a:ext uri="{FF2B5EF4-FFF2-40B4-BE49-F238E27FC236}">
                        <a16:creationId xmlns:a16="http://schemas.microsoft.com/office/drawing/2014/main" id="{18147B72-5672-4AEA-82C7-DF3334159C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08" y="3354"/>
                    <a:ext cx="10" cy="13"/>
                  </a:xfrm>
                  <a:prstGeom prst="ellipse">
                    <a:avLst/>
                  </a:prstGeom>
                  <a:solidFill>
                    <a:srgbClr val="FCE4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49" name="Oval 1497">
                    <a:extLst>
                      <a:ext uri="{FF2B5EF4-FFF2-40B4-BE49-F238E27FC236}">
                        <a16:creationId xmlns:a16="http://schemas.microsoft.com/office/drawing/2014/main" id="{94A7C863-9D8E-B39D-185A-464D817946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68" y="3377"/>
                    <a:ext cx="13" cy="12"/>
                  </a:xfrm>
                  <a:prstGeom prst="ellipse">
                    <a:avLst/>
                  </a:prstGeom>
                  <a:solidFill>
                    <a:srgbClr val="E9A4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50" name="Oval 1498">
                    <a:extLst>
                      <a:ext uri="{FF2B5EF4-FFF2-40B4-BE49-F238E27FC236}">
                        <a16:creationId xmlns:a16="http://schemas.microsoft.com/office/drawing/2014/main" id="{2A83A936-2D7F-B7A6-3344-917D4D2E3F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33" y="3374"/>
                    <a:ext cx="13" cy="13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51" name="Oval 1499">
                    <a:extLst>
                      <a:ext uri="{FF2B5EF4-FFF2-40B4-BE49-F238E27FC236}">
                        <a16:creationId xmlns:a16="http://schemas.microsoft.com/office/drawing/2014/main" id="{F7BDDF93-F4FA-4F28-F86E-1E10CB9A77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73" y="3337"/>
                    <a:ext cx="10" cy="12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52" name="Oval 1500">
                    <a:extLst>
                      <a:ext uri="{FF2B5EF4-FFF2-40B4-BE49-F238E27FC236}">
                        <a16:creationId xmlns:a16="http://schemas.microsoft.com/office/drawing/2014/main" id="{98239252-AF27-A528-7837-3C39F89E29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83" y="3374"/>
                    <a:ext cx="13" cy="13"/>
                  </a:xfrm>
                  <a:prstGeom prst="ellipse">
                    <a:avLst/>
                  </a:prstGeom>
                  <a:solidFill>
                    <a:srgbClr val="FCE4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53" name="Oval 1501">
                    <a:extLst>
                      <a:ext uri="{FF2B5EF4-FFF2-40B4-BE49-F238E27FC236}">
                        <a16:creationId xmlns:a16="http://schemas.microsoft.com/office/drawing/2014/main" id="{DB316154-515B-8214-9B5B-9506400556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86" y="3314"/>
                    <a:ext cx="10" cy="13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54" name="Oval 1502">
                    <a:extLst>
                      <a:ext uri="{FF2B5EF4-FFF2-40B4-BE49-F238E27FC236}">
                        <a16:creationId xmlns:a16="http://schemas.microsoft.com/office/drawing/2014/main" id="{54D3A7BB-D93C-BC31-AFBA-90EC9DBDD9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51" y="3224"/>
                    <a:ext cx="10" cy="13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55" name="Oval 1503">
                    <a:extLst>
                      <a:ext uri="{FF2B5EF4-FFF2-40B4-BE49-F238E27FC236}">
                        <a16:creationId xmlns:a16="http://schemas.microsoft.com/office/drawing/2014/main" id="{7A5BCDE6-7A89-719A-F7AC-AC3362BE08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38" y="3204"/>
                    <a:ext cx="10" cy="8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56" name="Oval 1504">
                    <a:extLst>
                      <a:ext uri="{FF2B5EF4-FFF2-40B4-BE49-F238E27FC236}">
                        <a16:creationId xmlns:a16="http://schemas.microsoft.com/office/drawing/2014/main" id="{921DB54C-1E97-0474-BD56-594A095D0E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8" y="3162"/>
                    <a:ext cx="8" cy="7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57" name="Oval 1505">
                    <a:extLst>
                      <a:ext uri="{FF2B5EF4-FFF2-40B4-BE49-F238E27FC236}">
                        <a16:creationId xmlns:a16="http://schemas.microsoft.com/office/drawing/2014/main" id="{17A53F63-9A44-A952-524F-A14B1A5DAD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3" y="3107"/>
                    <a:ext cx="10" cy="10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58" name="Oval 1506">
                    <a:extLst>
                      <a:ext uri="{FF2B5EF4-FFF2-40B4-BE49-F238E27FC236}">
                        <a16:creationId xmlns:a16="http://schemas.microsoft.com/office/drawing/2014/main" id="{C331069B-B813-62F5-C408-EFB0EBBA2B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6" y="3049"/>
                    <a:ext cx="7" cy="10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59" name="Oval 1507">
                    <a:extLst>
                      <a:ext uri="{FF2B5EF4-FFF2-40B4-BE49-F238E27FC236}">
                        <a16:creationId xmlns:a16="http://schemas.microsoft.com/office/drawing/2014/main" id="{A702E451-4C25-05B7-5999-BBFCA7D32B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38" y="2989"/>
                    <a:ext cx="10" cy="8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60" name="Oval 1508">
                    <a:extLst>
                      <a:ext uri="{FF2B5EF4-FFF2-40B4-BE49-F238E27FC236}">
                        <a16:creationId xmlns:a16="http://schemas.microsoft.com/office/drawing/2014/main" id="{D421755F-AD81-C535-2612-61F0D7540D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6" y="3017"/>
                    <a:ext cx="7" cy="10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61" name="Oval 1509">
                    <a:extLst>
                      <a:ext uri="{FF2B5EF4-FFF2-40B4-BE49-F238E27FC236}">
                        <a16:creationId xmlns:a16="http://schemas.microsoft.com/office/drawing/2014/main" id="{80B5FC66-F0A1-D745-2F57-5F6DFFAF17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16" y="3112"/>
                    <a:ext cx="10" cy="7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62" name="Oval 1510">
                    <a:extLst>
                      <a:ext uri="{FF2B5EF4-FFF2-40B4-BE49-F238E27FC236}">
                        <a16:creationId xmlns:a16="http://schemas.microsoft.com/office/drawing/2014/main" id="{D7C216FE-9F4A-7D51-8FDA-93AA17E778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26" y="3152"/>
                    <a:ext cx="7" cy="7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63" name="Oval 1511">
                    <a:extLst>
                      <a:ext uri="{FF2B5EF4-FFF2-40B4-BE49-F238E27FC236}">
                        <a16:creationId xmlns:a16="http://schemas.microsoft.com/office/drawing/2014/main" id="{ABA59E78-EDAA-633F-493E-5423AB5FBD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08" y="3199"/>
                    <a:ext cx="10" cy="10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64" name="Oval 1512">
                    <a:extLst>
                      <a:ext uri="{FF2B5EF4-FFF2-40B4-BE49-F238E27FC236}">
                        <a16:creationId xmlns:a16="http://schemas.microsoft.com/office/drawing/2014/main" id="{1DDFD0A1-B093-4931-413F-AB468BF04C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26" y="3234"/>
                    <a:ext cx="7" cy="10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65" name="Oval 1513">
                    <a:extLst>
                      <a:ext uri="{FF2B5EF4-FFF2-40B4-BE49-F238E27FC236}">
                        <a16:creationId xmlns:a16="http://schemas.microsoft.com/office/drawing/2014/main" id="{9F396A1A-C189-A29D-767C-94B3CA0E69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03" y="3262"/>
                    <a:ext cx="8" cy="7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66" name="Oval 1514">
                    <a:extLst>
                      <a:ext uri="{FF2B5EF4-FFF2-40B4-BE49-F238E27FC236}">
                        <a16:creationId xmlns:a16="http://schemas.microsoft.com/office/drawing/2014/main" id="{5403A8E1-6D3E-AFDD-3AE1-2431919DAB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13" y="3274"/>
                    <a:ext cx="10" cy="10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67" name="Oval 1515">
                    <a:extLst>
                      <a:ext uri="{FF2B5EF4-FFF2-40B4-BE49-F238E27FC236}">
                        <a16:creationId xmlns:a16="http://schemas.microsoft.com/office/drawing/2014/main" id="{0D7068CE-BF88-5B36-3DE6-867EBA8459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73" y="3294"/>
                    <a:ext cx="8" cy="10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68" name="Oval 1516">
                    <a:extLst>
                      <a:ext uri="{FF2B5EF4-FFF2-40B4-BE49-F238E27FC236}">
                        <a16:creationId xmlns:a16="http://schemas.microsoft.com/office/drawing/2014/main" id="{12A464CB-1C1A-F4F7-D911-9174B811DA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3332"/>
                    <a:ext cx="8" cy="10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69" name="Oval 1517">
                    <a:extLst>
                      <a:ext uri="{FF2B5EF4-FFF2-40B4-BE49-F238E27FC236}">
                        <a16:creationId xmlns:a16="http://schemas.microsoft.com/office/drawing/2014/main" id="{09A4255C-FC45-ACA6-4572-0B4598F5B5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96" y="3377"/>
                    <a:ext cx="10" cy="7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70" name="Oval 1518">
                    <a:extLst>
                      <a:ext uri="{FF2B5EF4-FFF2-40B4-BE49-F238E27FC236}">
                        <a16:creationId xmlns:a16="http://schemas.microsoft.com/office/drawing/2014/main" id="{BB1A8839-57AE-FB9B-334B-DAA83B1EA8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58" y="3359"/>
                    <a:ext cx="10" cy="8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71" name="Oval 1519">
                    <a:extLst>
                      <a:ext uri="{FF2B5EF4-FFF2-40B4-BE49-F238E27FC236}">
                        <a16:creationId xmlns:a16="http://schemas.microsoft.com/office/drawing/2014/main" id="{145FB6C0-A661-EFDD-A16B-2662CF43CC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56" y="3382"/>
                    <a:ext cx="7" cy="7"/>
                  </a:xfrm>
                  <a:prstGeom prst="ellipse">
                    <a:avLst/>
                  </a:prstGeom>
                  <a:solidFill>
                    <a:srgbClr val="E9A4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72" name="Oval 1520">
                    <a:extLst>
                      <a:ext uri="{FF2B5EF4-FFF2-40B4-BE49-F238E27FC236}">
                        <a16:creationId xmlns:a16="http://schemas.microsoft.com/office/drawing/2014/main" id="{F1EF44A8-91FF-44E0-95E6-905F3228EB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93" y="3292"/>
                    <a:ext cx="8" cy="7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73" name="Oval 1521">
                    <a:extLst>
                      <a:ext uri="{FF2B5EF4-FFF2-40B4-BE49-F238E27FC236}">
                        <a16:creationId xmlns:a16="http://schemas.microsoft.com/office/drawing/2014/main" id="{926AD6B5-83EE-FB33-C969-A24345BE9D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06" y="3224"/>
                    <a:ext cx="7" cy="10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74" name="Oval 1522">
                    <a:extLst>
                      <a:ext uri="{FF2B5EF4-FFF2-40B4-BE49-F238E27FC236}">
                        <a16:creationId xmlns:a16="http://schemas.microsoft.com/office/drawing/2014/main" id="{B2B2C838-D087-1502-0929-F058AAD7C3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66" y="3164"/>
                    <a:ext cx="7" cy="8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75" name="Oval 1523">
                    <a:extLst>
                      <a:ext uri="{FF2B5EF4-FFF2-40B4-BE49-F238E27FC236}">
                        <a16:creationId xmlns:a16="http://schemas.microsoft.com/office/drawing/2014/main" id="{C3BBC937-8978-B331-2851-63341B81D4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78" y="3182"/>
                    <a:ext cx="10" cy="7"/>
                  </a:xfrm>
                  <a:prstGeom prst="ellipse">
                    <a:avLst/>
                  </a:prstGeom>
                  <a:solidFill>
                    <a:srgbClr val="E9A4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76" name="Oval 1524">
                    <a:extLst>
                      <a:ext uri="{FF2B5EF4-FFF2-40B4-BE49-F238E27FC236}">
                        <a16:creationId xmlns:a16="http://schemas.microsoft.com/office/drawing/2014/main" id="{1ED2D3B2-71EB-90FC-6B55-587E4E2D1F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129"/>
                    <a:ext cx="7" cy="10"/>
                  </a:xfrm>
                  <a:prstGeom prst="ellipse">
                    <a:avLst/>
                  </a:prstGeom>
                  <a:solidFill>
                    <a:srgbClr val="F0C1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77" name="Oval 1525">
                    <a:extLst>
                      <a:ext uri="{FF2B5EF4-FFF2-40B4-BE49-F238E27FC236}">
                        <a16:creationId xmlns:a16="http://schemas.microsoft.com/office/drawing/2014/main" id="{5E05E075-11D6-52D9-A044-8E86164272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3" y="3117"/>
                    <a:ext cx="8" cy="7"/>
                  </a:xfrm>
                  <a:prstGeom prst="ellipse">
                    <a:avLst/>
                  </a:prstGeom>
                  <a:solidFill>
                    <a:srgbClr val="FCE4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78" name="Oval 1526">
                    <a:extLst>
                      <a:ext uri="{FF2B5EF4-FFF2-40B4-BE49-F238E27FC236}">
                        <a16:creationId xmlns:a16="http://schemas.microsoft.com/office/drawing/2014/main" id="{88B56AA1-BF7E-26CE-2D55-C8CCA4107B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93" y="3244"/>
                    <a:ext cx="8" cy="8"/>
                  </a:xfrm>
                  <a:prstGeom prst="ellipse">
                    <a:avLst/>
                  </a:prstGeom>
                  <a:solidFill>
                    <a:srgbClr val="FCE4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79" name="Oval 1527">
                    <a:extLst>
                      <a:ext uri="{FF2B5EF4-FFF2-40B4-BE49-F238E27FC236}">
                        <a16:creationId xmlns:a16="http://schemas.microsoft.com/office/drawing/2014/main" id="{336BDA03-C452-5DB4-1822-469C35F03F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1" y="3297"/>
                    <a:ext cx="7" cy="10"/>
                  </a:xfrm>
                  <a:prstGeom prst="ellipse">
                    <a:avLst/>
                  </a:prstGeom>
                  <a:solidFill>
                    <a:srgbClr val="F0C1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80" name="Oval 1528">
                    <a:extLst>
                      <a:ext uri="{FF2B5EF4-FFF2-40B4-BE49-F238E27FC236}">
                        <a16:creationId xmlns:a16="http://schemas.microsoft.com/office/drawing/2014/main" id="{C45A75D6-74CA-6EFD-5257-ABFD2C62CF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21" y="3304"/>
                    <a:ext cx="10" cy="8"/>
                  </a:xfrm>
                  <a:prstGeom prst="ellipse">
                    <a:avLst/>
                  </a:prstGeom>
                  <a:solidFill>
                    <a:srgbClr val="E9A48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81" name="Oval 1529">
                    <a:extLst>
                      <a:ext uri="{FF2B5EF4-FFF2-40B4-BE49-F238E27FC236}">
                        <a16:creationId xmlns:a16="http://schemas.microsoft.com/office/drawing/2014/main" id="{47F1D886-F329-B589-9164-B899DA7A72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18" y="3322"/>
                    <a:ext cx="8" cy="10"/>
                  </a:xfrm>
                  <a:prstGeom prst="ellipse">
                    <a:avLst/>
                  </a:prstGeom>
                  <a:solidFill>
                    <a:srgbClr val="F0C1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82" name="Oval 1530">
                    <a:extLst>
                      <a:ext uri="{FF2B5EF4-FFF2-40B4-BE49-F238E27FC236}">
                        <a16:creationId xmlns:a16="http://schemas.microsoft.com/office/drawing/2014/main" id="{B4842AD4-8E46-8527-6361-3DFD3FB4EC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13" y="3297"/>
                    <a:ext cx="10" cy="7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83" name="Oval 1531">
                    <a:extLst>
                      <a:ext uri="{FF2B5EF4-FFF2-40B4-BE49-F238E27FC236}">
                        <a16:creationId xmlns:a16="http://schemas.microsoft.com/office/drawing/2014/main" id="{FC47C3BA-B31B-C13C-86D5-C1131CB8D2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46" y="3232"/>
                    <a:ext cx="7" cy="10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84" name="Oval 1532">
                    <a:extLst>
                      <a:ext uri="{FF2B5EF4-FFF2-40B4-BE49-F238E27FC236}">
                        <a16:creationId xmlns:a16="http://schemas.microsoft.com/office/drawing/2014/main" id="{AEE6CE76-1A92-3978-8F32-A7B5ACE468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8" y="3069"/>
                    <a:ext cx="8" cy="10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85" name="Oval 1533">
                    <a:extLst>
                      <a:ext uri="{FF2B5EF4-FFF2-40B4-BE49-F238E27FC236}">
                        <a16:creationId xmlns:a16="http://schemas.microsoft.com/office/drawing/2014/main" id="{C92D465D-CD9B-A3A3-50E4-1E57AC0C41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53" y="3102"/>
                    <a:ext cx="10" cy="10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86" name="Oval 1534">
                    <a:extLst>
                      <a:ext uri="{FF2B5EF4-FFF2-40B4-BE49-F238E27FC236}">
                        <a16:creationId xmlns:a16="http://schemas.microsoft.com/office/drawing/2014/main" id="{9F735002-3F0B-331F-2CFC-48C4229DA9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91" y="3134"/>
                    <a:ext cx="7" cy="8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87" name="Oval 1535">
                    <a:extLst>
                      <a:ext uri="{FF2B5EF4-FFF2-40B4-BE49-F238E27FC236}">
                        <a16:creationId xmlns:a16="http://schemas.microsoft.com/office/drawing/2014/main" id="{4A2BC0F3-5DAC-4AD7-79D1-86EDE63B28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41" y="3169"/>
                    <a:ext cx="10" cy="10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88" name="Oval 1536">
                    <a:extLst>
                      <a:ext uri="{FF2B5EF4-FFF2-40B4-BE49-F238E27FC236}">
                        <a16:creationId xmlns:a16="http://schemas.microsoft.com/office/drawing/2014/main" id="{6E92C014-9AC2-1015-9BA8-0DE5AB325C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73" y="3199"/>
                    <a:ext cx="8" cy="10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606" name="Group 1537">
                  <a:extLst>
                    <a:ext uri="{FF2B5EF4-FFF2-40B4-BE49-F238E27FC236}">
                      <a16:creationId xmlns:a16="http://schemas.microsoft.com/office/drawing/2014/main" id="{349E8456-5DE7-7D12-1B37-3C15524DC7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8" y="2619"/>
                  <a:ext cx="1553" cy="773"/>
                  <a:chOff x="628" y="2619"/>
                  <a:chExt cx="1553" cy="773"/>
                </a:xfrm>
              </p:grpSpPr>
              <p:sp>
                <p:nvSpPr>
                  <p:cNvPr id="3689" name="Oval 1538">
                    <a:extLst>
                      <a:ext uri="{FF2B5EF4-FFF2-40B4-BE49-F238E27FC236}">
                        <a16:creationId xmlns:a16="http://schemas.microsoft.com/office/drawing/2014/main" id="{9FBF6F48-F976-D306-56D2-40115ED743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48" y="3272"/>
                    <a:ext cx="10" cy="7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90" name="Oval 1539">
                    <a:extLst>
                      <a:ext uri="{FF2B5EF4-FFF2-40B4-BE49-F238E27FC236}">
                        <a16:creationId xmlns:a16="http://schemas.microsoft.com/office/drawing/2014/main" id="{AB441356-01C4-C934-5507-A5F27ECD00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08" y="3344"/>
                    <a:ext cx="10" cy="8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91" name="Oval 1540">
                    <a:extLst>
                      <a:ext uri="{FF2B5EF4-FFF2-40B4-BE49-F238E27FC236}">
                        <a16:creationId xmlns:a16="http://schemas.microsoft.com/office/drawing/2014/main" id="{EB9BA8C6-B8DA-2E3E-4B52-09FEED24BA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58" y="3357"/>
                    <a:ext cx="8" cy="7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92" name="Oval 1541">
                    <a:extLst>
                      <a:ext uri="{FF2B5EF4-FFF2-40B4-BE49-F238E27FC236}">
                        <a16:creationId xmlns:a16="http://schemas.microsoft.com/office/drawing/2014/main" id="{750DB182-14D9-94CE-70D2-0F7588F4B1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3374"/>
                    <a:ext cx="8" cy="10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93" name="Oval 1542">
                    <a:extLst>
                      <a:ext uri="{FF2B5EF4-FFF2-40B4-BE49-F238E27FC236}">
                        <a16:creationId xmlns:a16="http://schemas.microsoft.com/office/drawing/2014/main" id="{B9ECDADD-75F0-0F58-E001-AB907F01A4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81" y="3362"/>
                    <a:ext cx="7" cy="10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94" name="Oval 1543">
                    <a:extLst>
                      <a:ext uri="{FF2B5EF4-FFF2-40B4-BE49-F238E27FC236}">
                        <a16:creationId xmlns:a16="http://schemas.microsoft.com/office/drawing/2014/main" id="{093D5AC4-2111-76E0-5463-C96EEC66C5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88" y="3319"/>
                    <a:ext cx="8" cy="10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95" name="Oval 1544">
                    <a:extLst>
                      <a:ext uri="{FF2B5EF4-FFF2-40B4-BE49-F238E27FC236}">
                        <a16:creationId xmlns:a16="http://schemas.microsoft.com/office/drawing/2014/main" id="{901E6627-E7FA-5AC5-4EC5-C54ACCFA5D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96" y="3034"/>
                    <a:ext cx="7" cy="10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96" name="Oval 1545">
                    <a:extLst>
                      <a:ext uri="{FF2B5EF4-FFF2-40B4-BE49-F238E27FC236}">
                        <a16:creationId xmlns:a16="http://schemas.microsoft.com/office/drawing/2014/main" id="{B848BC02-9165-09E1-6D24-BA45BE824D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73" y="3084"/>
                    <a:ext cx="8" cy="8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97" name="Oval 1546">
                    <a:extLst>
                      <a:ext uri="{FF2B5EF4-FFF2-40B4-BE49-F238E27FC236}">
                        <a16:creationId xmlns:a16="http://schemas.microsoft.com/office/drawing/2014/main" id="{F52F9AAB-1BA6-7BE4-9A0F-A5E6E7C309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03" y="3059"/>
                    <a:ext cx="10" cy="10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98" name="Oval 1547">
                    <a:extLst>
                      <a:ext uri="{FF2B5EF4-FFF2-40B4-BE49-F238E27FC236}">
                        <a16:creationId xmlns:a16="http://schemas.microsoft.com/office/drawing/2014/main" id="{575DFBD0-AFAD-9777-94AF-621B5EC24B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6" y="3089"/>
                    <a:ext cx="10" cy="8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99" name="Oval 1548">
                    <a:extLst>
                      <a:ext uri="{FF2B5EF4-FFF2-40B4-BE49-F238E27FC236}">
                        <a16:creationId xmlns:a16="http://schemas.microsoft.com/office/drawing/2014/main" id="{9A5DA5B0-EF2F-BB6D-1580-A6B27260DD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48" y="3127"/>
                    <a:ext cx="10" cy="10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00" name="Oval 1549">
                    <a:extLst>
                      <a:ext uri="{FF2B5EF4-FFF2-40B4-BE49-F238E27FC236}">
                        <a16:creationId xmlns:a16="http://schemas.microsoft.com/office/drawing/2014/main" id="{A0176F81-AA2D-8C70-FCEA-97A8114FE1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1" y="3137"/>
                    <a:ext cx="7" cy="10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01" name="Oval 1550">
                    <a:extLst>
                      <a:ext uri="{FF2B5EF4-FFF2-40B4-BE49-F238E27FC236}">
                        <a16:creationId xmlns:a16="http://schemas.microsoft.com/office/drawing/2014/main" id="{75596B2F-F201-5359-D2E4-D2158AEDD3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21" y="3184"/>
                    <a:ext cx="10" cy="10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02" name="Oval 1551">
                    <a:extLst>
                      <a:ext uri="{FF2B5EF4-FFF2-40B4-BE49-F238E27FC236}">
                        <a16:creationId xmlns:a16="http://schemas.microsoft.com/office/drawing/2014/main" id="{6DBC5BE8-FE29-01D6-C54F-F8879EF842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41" y="3202"/>
                    <a:ext cx="10" cy="7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03" name="Oval 1552">
                    <a:extLst>
                      <a:ext uri="{FF2B5EF4-FFF2-40B4-BE49-F238E27FC236}">
                        <a16:creationId xmlns:a16="http://schemas.microsoft.com/office/drawing/2014/main" id="{744AB4C9-5B0B-332A-F517-94E8EFF62A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21" y="3232"/>
                    <a:ext cx="10" cy="10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04" name="Oval 1553">
                    <a:extLst>
                      <a:ext uri="{FF2B5EF4-FFF2-40B4-BE49-F238E27FC236}">
                        <a16:creationId xmlns:a16="http://schemas.microsoft.com/office/drawing/2014/main" id="{718042DB-4249-2DB8-DD0B-B9BD95FFEB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21" y="3267"/>
                    <a:ext cx="10" cy="10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05" name="Oval 1554">
                    <a:extLst>
                      <a:ext uri="{FF2B5EF4-FFF2-40B4-BE49-F238E27FC236}">
                        <a16:creationId xmlns:a16="http://schemas.microsoft.com/office/drawing/2014/main" id="{2839C9F9-3FDE-72D2-2C05-0AFD3A4B4B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91" y="3287"/>
                    <a:ext cx="10" cy="10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06" name="Oval 1555">
                    <a:extLst>
                      <a:ext uri="{FF2B5EF4-FFF2-40B4-BE49-F238E27FC236}">
                        <a16:creationId xmlns:a16="http://schemas.microsoft.com/office/drawing/2014/main" id="{56BFF7CB-5587-DD62-6542-6D1D15002D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6" y="3319"/>
                    <a:ext cx="10" cy="10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07" name="Oval 1556">
                    <a:extLst>
                      <a:ext uri="{FF2B5EF4-FFF2-40B4-BE49-F238E27FC236}">
                        <a16:creationId xmlns:a16="http://schemas.microsoft.com/office/drawing/2014/main" id="{4E50C5EE-F4E8-0992-A9E9-0FCBEE73BE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86" y="3344"/>
                    <a:ext cx="7" cy="10"/>
                  </a:xfrm>
                  <a:prstGeom prst="ellipse">
                    <a:avLst/>
                  </a:prstGeom>
                  <a:solidFill>
                    <a:srgbClr val="EDB49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08" name="Oval 1557">
                    <a:extLst>
                      <a:ext uri="{FF2B5EF4-FFF2-40B4-BE49-F238E27FC236}">
                        <a16:creationId xmlns:a16="http://schemas.microsoft.com/office/drawing/2014/main" id="{E31FD027-0E5F-F563-CBD3-FF6DB5F148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8" y="3349"/>
                    <a:ext cx="8" cy="10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09" name="Oval 1558">
                    <a:extLst>
                      <a:ext uri="{FF2B5EF4-FFF2-40B4-BE49-F238E27FC236}">
                        <a16:creationId xmlns:a16="http://schemas.microsoft.com/office/drawing/2014/main" id="{A0F32747-555E-C538-BAB5-B32FD0EC61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91" y="3367"/>
                    <a:ext cx="10" cy="10"/>
                  </a:xfrm>
                  <a:prstGeom prst="ellipse">
                    <a:avLst/>
                  </a:prstGeom>
                  <a:solidFill>
                    <a:srgbClr val="E38F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10" name="Oval 1559">
                    <a:extLst>
                      <a:ext uri="{FF2B5EF4-FFF2-40B4-BE49-F238E27FC236}">
                        <a16:creationId xmlns:a16="http://schemas.microsoft.com/office/drawing/2014/main" id="{0109D7BD-E8C7-A501-9DA9-E897F48122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3337"/>
                    <a:ext cx="13" cy="12"/>
                  </a:xfrm>
                  <a:prstGeom prst="ellipse">
                    <a:avLst/>
                  </a:prstGeom>
                  <a:solidFill>
                    <a:srgbClr val="E38F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11" name="Oval 1560">
                    <a:extLst>
                      <a:ext uri="{FF2B5EF4-FFF2-40B4-BE49-F238E27FC236}">
                        <a16:creationId xmlns:a16="http://schemas.microsoft.com/office/drawing/2014/main" id="{DB51A794-9E79-0137-0512-0596AF2B7E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3" y="3352"/>
                    <a:ext cx="13" cy="12"/>
                  </a:xfrm>
                  <a:prstGeom prst="ellipse">
                    <a:avLst/>
                  </a:prstGeom>
                  <a:solidFill>
                    <a:srgbClr val="E38F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12" name="Oval 1561">
                    <a:extLst>
                      <a:ext uri="{FF2B5EF4-FFF2-40B4-BE49-F238E27FC236}">
                        <a16:creationId xmlns:a16="http://schemas.microsoft.com/office/drawing/2014/main" id="{9849EC16-6652-C326-AE64-8FE9D87746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46" y="3324"/>
                    <a:ext cx="12" cy="13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13" name="Oval 1562">
                    <a:extLst>
                      <a:ext uri="{FF2B5EF4-FFF2-40B4-BE49-F238E27FC236}">
                        <a16:creationId xmlns:a16="http://schemas.microsoft.com/office/drawing/2014/main" id="{2D45CF26-2D4E-F829-F649-B9AD95D175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1" y="3307"/>
                    <a:ext cx="12" cy="12"/>
                  </a:xfrm>
                  <a:prstGeom prst="ellipse">
                    <a:avLst/>
                  </a:prstGeom>
                  <a:solidFill>
                    <a:srgbClr val="E38F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14" name="Oval 1563">
                    <a:extLst>
                      <a:ext uri="{FF2B5EF4-FFF2-40B4-BE49-F238E27FC236}">
                        <a16:creationId xmlns:a16="http://schemas.microsoft.com/office/drawing/2014/main" id="{E175C7B3-18FB-C388-CA49-FBB7714EEC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6" y="3297"/>
                    <a:ext cx="12" cy="12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15" name="Oval 1564">
                    <a:extLst>
                      <a:ext uri="{FF2B5EF4-FFF2-40B4-BE49-F238E27FC236}">
                        <a16:creationId xmlns:a16="http://schemas.microsoft.com/office/drawing/2014/main" id="{CEF3D8EC-8141-8F82-DC27-F8BFDC8FBB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46" y="3284"/>
                    <a:ext cx="12" cy="13"/>
                  </a:xfrm>
                  <a:prstGeom prst="ellipse">
                    <a:avLst/>
                  </a:prstGeom>
                  <a:solidFill>
                    <a:srgbClr val="E38F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16" name="Oval 1565">
                    <a:extLst>
                      <a:ext uri="{FF2B5EF4-FFF2-40B4-BE49-F238E27FC236}">
                        <a16:creationId xmlns:a16="http://schemas.microsoft.com/office/drawing/2014/main" id="{22D16472-3961-6FF8-9369-3BBC45E8BF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8" y="3234"/>
                    <a:ext cx="13" cy="13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17" name="Oval 1566">
                    <a:extLst>
                      <a:ext uri="{FF2B5EF4-FFF2-40B4-BE49-F238E27FC236}">
                        <a16:creationId xmlns:a16="http://schemas.microsoft.com/office/drawing/2014/main" id="{DDC50BEE-8D88-AF79-123A-BE0FAA30F7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8" y="3264"/>
                    <a:ext cx="13" cy="13"/>
                  </a:xfrm>
                  <a:prstGeom prst="ellipse">
                    <a:avLst/>
                  </a:prstGeom>
                  <a:solidFill>
                    <a:srgbClr val="E38F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18" name="Oval 1567">
                    <a:extLst>
                      <a:ext uri="{FF2B5EF4-FFF2-40B4-BE49-F238E27FC236}">
                        <a16:creationId xmlns:a16="http://schemas.microsoft.com/office/drawing/2014/main" id="{38AD3894-5E04-E101-E3DC-888E690F1A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98" y="3252"/>
                    <a:ext cx="13" cy="12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19" name="Oval 1568">
                    <a:extLst>
                      <a:ext uri="{FF2B5EF4-FFF2-40B4-BE49-F238E27FC236}">
                        <a16:creationId xmlns:a16="http://schemas.microsoft.com/office/drawing/2014/main" id="{1BF05E14-4E4B-965D-6FA5-F4E1F0FFA8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08" y="3204"/>
                    <a:ext cx="13" cy="13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20" name="Oval 1569">
                    <a:extLst>
                      <a:ext uri="{FF2B5EF4-FFF2-40B4-BE49-F238E27FC236}">
                        <a16:creationId xmlns:a16="http://schemas.microsoft.com/office/drawing/2014/main" id="{D7B76696-447B-4C1E-7519-D3954C5256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81" y="3209"/>
                    <a:ext cx="12" cy="13"/>
                  </a:xfrm>
                  <a:prstGeom prst="ellipse">
                    <a:avLst/>
                  </a:prstGeom>
                  <a:solidFill>
                    <a:srgbClr val="E38F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21" name="Oval 1570">
                    <a:extLst>
                      <a:ext uri="{FF2B5EF4-FFF2-40B4-BE49-F238E27FC236}">
                        <a16:creationId xmlns:a16="http://schemas.microsoft.com/office/drawing/2014/main" id="{7BF84DF0-E817-F836-6BCC-8103C7210D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96" y="3227"/>
                    <a:ext cx="12" cy="12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22" name="Oval 1571">
                    <a:extLst>
                      <a:ext uri="{FF2B5EF4-FFF2-40B4-BE49-F238E27FC236}">
                        <a16:creationId xmlns:a16="http://schemas.microsoft.com/office/drawing/2014/main" id="{00D4B4F2-1D1C-7448-F253-84C54E8557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21" y="3154"/>
                    <a:ext cx="12" cy="13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23" name="Oval 1572">
                    <a:extLst>
                      <a:ext uri="{FF2B5EF4-FFF2-40B4-BE49-F238E27FC236}">
                        <a16:creationId xmlns:a16="http://schemas.microsoft.com/office/drawing/2014/main" id="{104A4E03-D5A1-7C3C-800D-AB008162A2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21" y="3104"/>
                    <a:ext cx="12" cy="13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24" name="Oval 1573">
                    <a:extLst>
                      <a:ext uri="{FF2B5EF4-FFF2-40B4-BE49-F238E27FC236}">
                        <a16:creationId xmlns:a16="http://schemas.microsoft.com/office/drawing/2014/main" id="{FDC0707A-E598-6D6D-E9F0-2257E8FFA1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13" y="3082"/>
                    <a:ext cx="13" cy="12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25" name="Oval 1574">
                    <a:extLst>
                      <a:ext uri="{FF2B5EF4-FFF2-40B4-BE49-F238E27FC236}">
                        <a16:creationId xmlns:a16="http://schemas.microsoft.com/office/drawing/2014/main" id="{E8E11A94-8BE3-494B-7DB7-700C2DDF92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91" y="3079"/>
                    <a:ext cx="12" cy="13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26" name="Oval 1575">
                    <a:extLst>
                      <a:ext uri="{FF2B5EF4-FFF2-40B4-BE49-F238E27FC236}">
                        <a16:creationId xmlns:a16="http://schemas.microsoft.com/office/drawing/2014/main" id="{E2ED7B05-681E-65E9-D375-3266A2B5EC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8" y="3034"/>
                    <a:ext cx="13" cy="13"/>
                  </a:xfrm>
                  <a:prstGeom prst="ellipse">
                    <a:avLst/>
                  </a:prstGeom>
                  <a:solidFill>
                    <a:srgbClr val="E38F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27" name="Oval 1576">
                    <a:extLst>
                      <a:ext uri="{FF2B5EF4-FFF2-40B4-BE49-F238E27FC236}">
                        <a16:creationId xmlns:a16="http://schemas.microsoft.com/office/drawing/2014/main" id="{CDB02A7F-6F29-E1C9-3297-E2920BCB18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96" y="3132"/>
                    <a:ext cx="12" cy="12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28" name="Oval 1577">
                    <a:extLst>
                      <a:ext uri="{FF2B5EF4-FFF2-40B4-BE49-F238E27FC236}">
                        <a16:creationId xmlns:a16="http://schemas.microsoft.com/office/drawing/2014/main" id="{854A5C02-65AC-D919-B7C0-5D27BD3C4A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01" y="3159"/>
                    <a:ext cx="12" cy="13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29" name="Oval 1578">
                    <a:extLst>
                      <a:ext uri="{FF2B5EF4-FFF2-40B4-BE49-F238E27FC236}">
                        <a16:creationId xmlns:a16="http://schemas.microsoft.com/office/drawing/2014/main" id="{0C2D4E11-9847-778F-4975-6EB49453EF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91" y="3182"/>
                    <a:ext cx="12" cy="12"/>
                  </a:xfrm>
                  <a:prstGeom prst="ellipse">
                    <a:avLst/>
                  </a:prstGeom>
                  <a:solidFill>
                    <a:srgbClr val="E79F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30" name="Oval 1579">
                    <a:extLst>
                      <a:ext uri="{FF2B5EF4-FFF2-40B4-BE49-F238E27FC236}">
                        <a16:creationId xmlns:a16="http://schemas.microsoft.com/office/drawing/2014/main" id="{5643A768-C420-ED39-7A8F-F906A42559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6" y="3234"/>
                    <a:ext cx="15" cy="13"/>
                  </a:xfrm>
                  <a:prstGeom prst="ellipse">
                    <a:avLst/>
                  </a:prstGeom>
                  <a:solidFill>
                    <a:srgbClr val="E38F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31" name="Oval 1580">
                    <a:extLst>
                      <a:ext uri="{FF2B5EF4-FFF2-40B4-BE49-F238E27FC236}">
                        <a16:creationId xmlns:a16="http://schemas.microsoft.com/office/drawing/2014/main" id="{55A96469-214C-C466-18DD-42725349154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8" y="3237"/>
                    <a:ext cx="18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32" name="Oval 1581">
                    <a:extLst>
                      <a:ext uri="{FF2B5EF4-FFF2-40B4-BE49-F238E27FC236}">
                        <a16:creationId xmlns:a16="http://schemas.microsoft.com/office/drawing/2014/main" id="{BEBA1A0B-59C3-42A4-4F58-DE4AE42508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1" y="3199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33" name="Oval 1582">
                    <a:extLst>
                      <a:ext uri="{FF2B5EF4-FFF2-40B4-BE49-F238E27FC236}">
                        <a16:creationId xmlns:a16="http://schemas.microsoft.com/office/drawing/2014/main" id="{E9EC3F3C-5822-D45F-22A3-82AC4BB819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3" y="3172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34" name="Oval 1583">
                    <a:extLst>
                      <a:ext uri="{FF2B5EF4-FFF2-40B4-BE49-F238E27FC236}">
                        <a16:creationId xmlns:a16="http://schemas.microsoft.com/office/drawing/2014/main" id="{FEB6287D-1B05-969B-A9C1-7AFBA3547A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46" y="3152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35" name="Oval 1584">
                    <a:extLst>
                      <a:ext uri="{FF2B5EF4-FFF2-40B4-BE49-F238E27FC236}">
                        <a16:creationId xmlns:a16="http://schemas.microsoft.com/office/drawing/2014/main" id="{89C96C97-1BBA-E299-B8B3-3DB4D4CFB3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41" y="3119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36" name="Oval 1585">
                    <a:extLst>
                      <a:ext uri="{FF2B5EF4-FFF2-40B4-BE49-F238E27FC236}">
                        <a16:creationId xmlns:a16="http://schemas.microsoft.com/office/drawing/2014/main" id="{03E0F36A-2FE3-1513-1218-50753BB328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8" y="3042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37" name="Oval 1586">
                    <a:extLst>
                      <a:ext uri="{FF2B5EF4-FFF2-40B4-BE49-F238E27FC236}">
                        <a16:creationId xmlns:a16="http://schemas.microsoft.com/office/drawing/2014/main" id="{0AE010EF-A525-9559-6274-A27AA0A858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03" y="2999"/>
                    <a:ext cx="18" cy="18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38" name="Oval 1587">
                    <a:extLst>
                      <a:ext uri="{FF2B5EF4-FFF2-40B4-BE49-F238E27FC236}">
                        <a16:creationId xmlns:a16="http://schemas.microsoft.com/office/drawing/2014/main" id="{7FCDA488-B2AE-2628-EF9A-7E953FE7CE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81" y="2984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39" name="Oval 1588">
                    <a:extLst>
                      <a:ext uri="{FF2B5EF4-FFF2-40B4-BE49-F238E27FC236}">
                        <a16:creationId xmlns:a16="http://schemas.microsoft.com/office/drawing/2014/main" id="{DD54936C-AC66-8CB8-7259-3FD371F20C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3" y="3012"/>
                    <a:ext cx="15" cy="17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40" name="Oval 1589">
                    <a:extLst>
                      <a:ext uri="{FF2B5EF4-FFF2-40B4-BE49-F238E27FC236}">
                        <a16:creationId xmlns:a16="http://schemas.microsoft.com/office/drawing/2014/main" id="{6C7461E2-5B5A-DF77-C042-0B3AC7C738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6" y="3024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41" name="Oval 1590">
                    <a:extLst>
                      <a:ext uri="{FF2B5EF4-FFF2-40B4-BE49-F238E27FC236}">
                        <a16:creationId xmlns:a16="http://schemas.microsoft.com/office/drawing/2014/main" id="{3C7FCCE9-C8D7-4FD6-A6AA-D2F6859CC9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8" y="3054"/>
                    <a:ext cx="15" cy="18"/>
                  </a:xfrm>
                  <a:prstGeom prst="ellipse">
                    <a:avLst/>
                  </a:prstGeom>
                  <a:solidFill>
                    <a:srgbClr val="E38F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42" name="Oval 1591">
                    <a:extLst>
                      <a:ext uri="{FF2B5EF4-FFF2-40B4-BE49-F238E27FC236}">
                        <a16:creationId xmlns:a16="http://schemas.microsoft.com/office/drawing/2014/main" id="{3CE1D296-725D-1B8F-94B8-27F193A77D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8" y="3064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43" name="Oval 1592">
                    <a:extLst>
                      <a:ext uri="{FF2B5EF4-FFF2-40B4-BE49-F238E27FC236}">
                        <a16:creationId xmlns:a16="http://schemas.microsoft.com/office/drawing/2014/main" id="{99AFF28F-8C6A-97E5-D506-2FCFB15043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43" y="3089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44" name="Oval 1593">
                    <a:extLst>
                      <a:ext uri="{FF2B5EF4-FFF2-40B4-BE49-F238E27FC236}">
                        <a16:creationId xmlns:a16="http://schemas.microsoft.com/office/drawing/2014/main" id="{0741D0B1-8514-3BBD-C5C0-B27F49ED98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58" y="3089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45" name="Oval 1594">
                    <a:extLst>
                      <a:ext uri="{FF2B5EF4-FFF2-40B4-BE49-F238E27FC236}">
                        <a16:creationId xmlns:a16="http://schemas.microsoft.com/office/drawing/2014/main" id="{1C6AEC40-FBD6-09E7-EEC9-920DF968E7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53" y="3104"/>
                    <a:ext cx="15" cy="18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46" name="Oval 1595">
                    <a:extLst>
                      <a:ext uri="{FF2B5EF4-FFF2-40B4-BE49-F238E27FC236}">
                        <a16:creationId xmlns:a16="http://schemas.microsoft.com/office/drawing/2014/main" id="{7ABF2998-E900-8F78-6C1C-F644ACA6E7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48" y="3044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47" name="Oval 1596">
                    <a:extLst>
                      <a:ext uri="{FF2B5EF4-FFF2-40B4-BE49-F238E27FC236}">
                        <a16:creationId xmlns:a16="http://schemas.microsoft.com/office/drawing/2014/main" id="{3E37EA76-D04C-B2EE-B48A-14415739A2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3072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48" name="Oval 1597">
                    <a:extLst>
                      <a:ext uri="{FF2B5EF4-FFF2-40B4-BE49-F238E27FC236}">
                        <a16:creationId xmlns:a16="http://schemas.microsoft.com/office/drawing/2014/main" id="{49A698AF-93D1-753C-4194-9022628BF4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31" y="3142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49" name="Oval 1598">
                    <a:extLst>
                      <a:ext uri="{FF2B5EF4-FFF2-40B4-BE49-F238E27FC236}">
                        <a16:creationId xmlns:a16="http://schemas.microsoft.com/office/drawing/2014/main" id="{2B4F03C2-10C6-6BD2-144B-A7E385E721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3129"/>
                    <a:ext cx="15" cy="18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50" name="Oval 1599">
                    <a:extLst>
                      <a:ext uri="{FF2B5EF4-FFF2-40B4-BE49-F238E27FC236}">
                        <a16:creationId xmlns:a16="http://schemas.microsoft.com/office/drawing/2014/main" id="{9C61C6F8-89D7-1C92-7F1D-70887D8887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58" y="3169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51" name="Oval 1600">
                    <a:extLst>
                      <a:ext uri="{FF2B5EF4-FFF2-40B4-BE49-F238E27FC236}">
                        <a16:creationId xmlns:a16="http://schemas.microsoft.com/office/drawing/2014/main" id="{39ECE0CD-8D89-192B-3A6E-C38E554B00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46" y="3187"/>
                    <a:ext cx="17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52" name="Oval 1601">
                    <a:extLst>
                      <a:ext uri="{FF2B5EF4-FFF2-40B4-BE49-F238E27FC236}">
                        <a16:creationId xmlns:a16="http://schemas.microsoft.com/office/drawing/2014/main" id="{E882259C-E792-283C-D4D0-62885C60C9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51" y="3209"/>
                    <a:ext cx="15" cy="18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53" name="Oval 1602">
                    <a:extLst>
                      <a:ext uri="{FF2B5EF4-FFF2-40B4-BE49-F238E27FC236}">
                        <a16:creationId xmlns:a16="http://schemas.microsoft.com/office/drawing/2014/main" id="{C1BC34F2-303A-25EB-CCCB-C0A605E166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6" y="3184"/>
                    <a:ext cx="15" cy="18"/>
                  </a:xfrm>
                  <a:prstGeom prst="ellipse">
                    <a:avLst/>
                  </a:prstGeom>
                  <a:solidFill>
                    <a:srgbClr val="E38F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54" name="Oval 1603">
                    <a:extLst>
                      <a:ext uri="{FF2B5EF4-FFF2-40B4-BE49-F238E27FC236}">
                        <a16:creationId xmlns:a16="http://schemas.microsoft.com/office/drawing/2014/main" id="{462A0C1A-5CDD-54CC-F9AF-D92B3585C3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01" y="3239"/>
                    <a:ext cx="15" cy="18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55" name="Oval 1604">
                    <a:extLst>
                      <a:ext uri="{FF2B5EF4-FFF2-40B4-BE49-F238E27FC236}">
                        <a16:creationId xmlns:a16="http://schemas.microsoft.com/office/drawing/2014/main" id="{50069A33-B6F2-52E3-0E5F-4CA330B73B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08" y="3214"/>
                    <a:ext cx="15" cy="18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56" name="Oval 1605">
                    <a:extLst>
                      <a:ext uri="{FF2B5EF4-FFF2-40B4-BE49-F238E27FC236}">
                        <a16:creationId xmlns:a16="http://schemas.microsoft.com/office/drawing/2014/main" id="{C68BB88B-C724-CC29-9A24-CAB31EFE95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8" y="3184"/>
                    <a:ext cx="15" cy="18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57" name="Oval 1606">
                    <a:extLst>
                      <a:ext uri="{FF2B5EF4-FFF2-40B4-BE49-F238E27FC236}">
                        <a16:creationId xmlns:a16="http://schemas.microsoft.com/office/drawing/2014/main" id="{76C6537C-68E5-3E0C-6EDA-D6D3BAFA5C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6" y="3217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58" name="Oval 1607">
                    <a:extLst>
                      <a:ext uri="{FF2B5EF4-FFF2-40B4-BE49-F238E27FC236}">
                        <a16:creationId xmlns:a16="http://schemas.microsoft.com/office/drawing/2014/main" id="{85D150A5-4500-425E-51EB-2469F3A3FA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11" y="3257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59" name="Oval 1608">
                    <a:extLst>
                      <a:ext uri="{FF2B5EF4-FFF2-40B4-BE49-F238E27FC236}">
                        <a16:creationId xmlns:a16="http://schemas.microsoft.com/office/drawing/2014/main" id="{7D96B872-4F13-0577-39B8-69352C385E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83" y="3252"/>
                    <a:ext cx="15" cy="17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60" name="Oval 1609">
                    <a:extLst>
                      <a:ext uri="{FF2B5EF4-FFF2-40B4-BE49-F238E27FC236}">
                        <a16:creationId xmlns:a16="http://schemas.microsoft.com/office/drawing/2014/main" id="{DA39B1BE-CF1F-B05C-253A-6BF369686A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88" y="3277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61" name="Oval 1610">
                    <a:extLst>
                      <a:ext uri="{FF2B5EF4-FFF2-40B4-BE49-F238E27FC236}">
                        <a16:creationId xmlns:a16="http://schemas.microsoft.com/office/drawing/2014/main" id="{EA7D385D-3EF8-DBD5-EB19-347777DB40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71" y="3299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62" name="Oval 1611">
                    <a:extLst>
                      <a:ext uri="{FF2B5EF4-FFF2-40B4-BE49-F238E27FC236}">
                        <a16:creationId xmlns:a16="http://schemas.microsoft.com/office/drawing/2014/main" id="{0C601301-B70E-AA8E-57E6-2DD684726A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6" y="3312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63" name="Oval 1612">
                    <a:extLst>
                      <a:ext uri="{FF2B5EF4-FFF2-40B4-BE49-F238E27FC236}">
                        <a16:creationId xmlns:a16="http://schemas.microsoft.com/office/drawing/2014/main" id="{A22AC7C6-3D96-084B-4001-CC10FE20DE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88" y="3377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64" name="Oval 1613">
                    <a:extLst>
                      <a:ext uri="{FF2B5EF4-FFF2-40B4-BE49-F238E27FC236}">
                        <a16:creationId xmlns:a16="http://schemas.microsoft.com/office/drawing/2014/main" id="{AFD97585-5C52-4DFB-B6D6-3B7CCC45C5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06" y="3367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65" name="Oval 1614">
                    <a:extLst>
                      <a:ext uri="{FF2B5EF4-FFF2-40B4-BE49-F238E27FC236}">
                        <a16:creationId xmlns:a16="http://schemas.microsoft.com/office/drawing/2014/main" id="{35B13C14-7D8C-39E5-50C5-75009E2279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18" y="3352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66" name="Oval 1615">
                    <a:extLst>
                      <a:ext uri="{FF2B5EF4-FFF2-40B4-BE49-F238E27FC236}">
                        <a16:creationId xmlns:a16="http://schemas.microsoft.com/office/drawing/2014/main" id="{EF2883E1-5FED-606A-99BD-8D8AD41DC5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33" y="3329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67" name="Oval 1616">
                    <a:extLst>
                      <a:ext uri="{FF2B5EF4-FFF2-40B4-BE49-F238E27FC236}">
                        <a16:creationId xmlns:a16="http://schemas.microsoft.com/office/drawing/2014/main" id="{5F1B865A-B1C0-32BB-26DE-B24E2E6344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46" y="3344"/>
                    <a:ext cx="15" cy="18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68" name="Oval 1617">
                    <a:extLst>
                      <a:ext uri="{FF2B5EF4-FFF2-40B4-BE49-F238E27FC236}">
                        <a16:creationId xmlns:a16="http://schemas.microsoft.com/office/drawing/2014/main" id="{9A9AFF12-1E03-7A83-DF03-860E2FE5CF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31" y="3367"/>
                    <a:ext cx="15" cy="17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69" name="Oval 1618">
                    <a:extLst>
                      <a:ext uri="{FF2B5EF4-FFF2-40B4-BE49-F238E27FC236}">
                        <a16:creationId xmlns:a16="http://schemas.microsoft.com/office/drawing/2014/main" id="{A23D9792-138B-768F-3B38-6C1BA7518C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58" y="3329"/>
                    <a:ext cx="18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70" name="Oval 1619">
                    <a:extLst>
                      <a:ext uri="{FF2B5EF4-FFF2-40B4-BE49-F238E27FC236}">
                        <a16:creationId xmlns:a16="http://schemas.microsoft.com/office/drawing/2014/main" id="{C3206D71-BDA1-5601-59C2-8F537DCD00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56" y="3362"/>
                    <a:ext cx="15" cy="17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71" name="Oval 1620">
                    <a:extLst>
                      <a:ext uri="{FF2B5EF4-FFF2-40B4-BE49-F238E27FC236}">
                        <a16:creationId xmlns:a16="http://schemas.microsoft.com/office/drawing/2014/main" id="{C888A78E-4334-5575-AB14-C9402EC53E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83" y="3317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72" name="Oval 1621">
                    <a:extLst>
                      <a:ext uri="{FF2B5EF4-FFF2-40B4-BE49-F238E27FC236}">
                        <a16:creationId xmlns:a16="http://schemas.microsoft.com/office/drawing/2014/main" id="{F912E70E-F86C-903D-7CA9-0F7ED92F48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03" y="3287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73" name="Oval 1622">
                    <a:extLst>
                      <a:ext uri="{FF2B5EF4-FFF2-40B4-BE49-F238E27FC236}">
                        <a16:creationId xmlns:a16="http://schemas.microsoft.com/office/drawing/2014/main" id="{C688B60B-539D-4FDA-B9C7-92E2F379C9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73" y="3277"/>
                    <a:ext cx="15" cy="15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74" name="Oval 1623">
                    <a:extLst>
                      <a:ext uri="{FF2B5EF4-FFF2-40B4-BE49-F238E27FC236}">
                        <a16:creationId xmlns:a16="http://schemas.microsoft.com/office/drawing/2014/main" id="{882CB6AF-67D5-20E8-B8F0-63EEEDF3FE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43" y="3257"/>
                    <a:ext cx="15" cy="15"/>
                  </a:xfrm>
                  <a:prstGeom prst="ellipse">
                    <a:avLst/>
                  </a:prstGeom>
                  <a:solidFill>
                    <a:srgbClr val="E38F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75" name="Oval 1624">
                    <a:extLst>
                      <a:ext uri="{FF2B5EF4-FFF2-40B4-BE49-F238E27FC236}">
                        <a16:creationId xmlns:a16="http://schemas.microsoft.com/office/drawing/2014/main" id="{3927382A-0B05-1C5A-2520-F4F8819B6E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23" y="3274"/>
                    <a:ext cx="15" cy="18"/>
                  </a:xfrm>
                  <a:prstGeom prst="ellipse">
                    <a:avLst/>
                  </a:prstGeom>
                  <a:solidFill>
                    <a:srgbClr val="E083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76" name="Oval 1625">
                    <a:extLst>
                      <a:ext uri="{FF2B5EF4-FFF2-40B4-BE49-F238E27FC236}">
                        <a16:creationId xmlns:a16="http://schemas.microsoft.com/office/drawing/2014/main" id="{49FD988A-0D36-32C0-47C2-46CCBA9B22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03" y="3314"/>
                    <a:ext cx="18" cy="15"/>
                  </a:xfrm>
                  <a:prstGeom prst="ellipse">
                    <a:avLst/>
                  </a:prstGeom>
                  <a:solidFill>
                    <a:srgbClr val="E38F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77" name="Oval 1626">
                    <a:extLst>
                      <a:ext uri="{FF2B5EF4-FFF2-40B4-BE49-F238E27FC236}">
                        <a16:creationId xmlns:a16="http://schemas.microsoft.com/office/drawing/2014/main" id="{79BD686C-308F-7948-F90F-B4A406265D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86" y="3344"/>
                    <a:ext cx="15" cy="15"/>
                  </a:xfrm>
                  <a:prstGeom prst="ellipse">
                    <a:avLst/>
                  </a:prstGeom>
                  <a:solidFill>
                    <a:srgbClr val="E38F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78" name="Oval 1627">
                    <a:extLst>
                      <a:ext uri="{FF2B5EF4-FFF2-40B4-BE49-F238E27FC236}">
                        <a16:creationId xmlns:a16="http://schemas.microsoft.com/office/drawing/2014/main" id="{AC1EAD4A-9BA5-E77B-057B-957698C077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73" y="3152"/>
                    <a:ext cx="15" cy="17"/>
                  </a:xfrm>
                  <a:prstGeom prst="ellipse">
                    <a:avLst/>
                  </a:prstGeom>
                  <a:solidFill>
                    <a:srgbClr val="E38F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79" name="Oval 1628">
                    <a:extLst>
                      <a:ext uri="{FF2B5EF4-FFF2-40B4-BE49-F238E27FC236}">
                        <a16:creationId xmlns:a16="http://schemas.microsoft.com/office/drawing/2014/main" id="{03B890C7-28C8-DCCA-FF82-0B36F95284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76" y="3109"/>
                    <a:ext cx="17" cy="18"/>
                  </a:xfrm>
                  <a:prstGeom prst="ellipse">
                    <a:avLst/>
                  </a:prstGeom>
                  <a:solidFill>
                    <a:srgbClr val="E38F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defRPr sz="2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4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5pPr>
                    <a:lvl6pPr marL="25146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6pPr>
                    <a:lvl7pPr marL="29718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7pPr>
                    <a:lvl8pPr marL="34290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8pPr>
                    <a:lvl9pPr marL="3886200" indent="-228600" fontAlgn="base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200">
                        <a:solidFill>
                          <a:schemeClr val="bg2"/>
                        </a:solidFill>
                        <a:latin typeface="Georgia" panose="02040502050405020303" pitchFamily="18" charset="0"/>
                        <a:ea typeface="Georgia" panose="02040502050405020303" pitchFamily="18" charset="0"/>
                        <a:cs typeface="Georgia" panose="02040502050405020303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</a:pPr>
                    <a:endParaRPr lang="en-US" altLang="fr-FR" sz="1800" dirty="0">
                      <a:solidFill>
                        <a:srgbClr val="0070C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80" name="Freeform 1629">
                    <a:extLst>
                      <a:ext uri="{FF2B5EF4-FFF2-40B4-BE49-F238E27FC236}">
                        <a16:creationId xmlns:a16="http://schemas.microsoft.com/office/drawing/2014/main" id="{1BA9499D-E24C-ADC7-2F29-FBAEA59265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" y="2619"/>
                    <a:ext cx="243" cy="155"/>
                  </a:xfrm>
                  <a:custGeom>
                    <a:avLst/>
                    <a:gdLst>
                      <a:gd name="T0" fmla="*/ 1526 w 97"/>
                      <a:gd name="T1" fmla="*/ 970 h 62"/>
                      <a:gd name="T2" fmla="*/ 0 w 97"/>
                      <a:gd name="T3" fmla="*/ 0 h 62"/>
                      <a:gd name="T4" fmla="*/ 1526 w 97"/>
                      <a:gd name="T5" fmla="*/ 970 h 6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7" h="62">
                        <a:moveTo>
                          <a:pt x="97" y="62"/>
                        </a:moveTo>
                        <a:cubicBezTo>
                          <a:pt x="79" y="56"/>
                          <a:pt x="11" y="17"/>
                          <a:pt x="0" y="0"/>
                        </a:cubicBezTo>
                        <a:cubicBezTo>
                          <a:pt x="17" y="11"/>
                          <a:pt x="77" y="54"/>
                          <a:pt x="97" y="62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81" name="Freeform 1630">
                    <a:extLst>
                      <a:ext uri="{FF2B5EF4-FFF2-40B4-BE49-F238E27FC236}">
                        <a16:creationId xmlns:a16="http://schemas.microsoft.com/office/drawing/2014/main" id="{5F1CD51A-86C5-F2B6-47C4-D4B544D057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3" y="2679"/>
                    <a:ext cx="190" cy="120"/>
                  </a:xfrm>
                  <a:custGeom>
                    <a:avLst/>
                    <a:gdLst>
                      <a:gd name="T0" fmla="*/ 0 w 76"/>
                      <a:gd name="T1" fmla="*/ 0 h 48"/>
                      <a:gd name="T2" fmla="*/ 1188 w 76"/>
                      <a:gd name="T3" fmla="*/ 750 h 4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6" h="48">
                        <a:moveTo>
                          <a:pt x="0" y="0"/>
                        </a:moveTo>
                        <a:cubicBezTo>
                          <a:pt x="15" y="16"/>
                          <a:pt x="65" y="44"/>
                          <a:pt x="76" y="48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82" name="Freeform 1631">
                    <a:extLst>
                      <a:ext uri="{FF2B5EF4-FFF2-40B4-BE49-F238E27FC236}">
                        <a16:creationId xmlns:a16="http://schemas.microsoft.com/office/drawing/2014/main" id="{D72E617D-B3BC-4A58-8667-8FE94C587E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3" y="2769"/>
                    <a:ext cx="120" cy="68"/>
                  </a:xfrm>
                  <a:custGeom>
                    <a:avLst/>
                    <a:gdLst>
                      <a:gd name="T0" fmla="*/ 0 w 48"/>
                      <a:gd name="T1" fmla="*/ 0 h 27"/>
                      <a:gd name="T2" fmla="*/ 750 w 48"/>
                      <a:gd name="T3" fmla="*/ 431 h 27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8" h="27">
                        <a:moveTo>
                          <a:pt x="0" y="0"/>
                        </a:moveTo>
                        <a:cubicBezTo>
                          <a:pt x="17" y="16"/>
                          <a:pt x="44" y="25"/>
                          <a:pt x="48" y="27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83" name="Freeform 1632">
                    <a:extLst>
                      <a:ext uri="{FF2B5EF4-FFF2-40B4-BE49-F238E27FC236}">
                        <a16:creationId xmlns:a16="http://schemas.microsoft.com/office/drawing/2014/main" id="{3619166D-1400-AA71-4657-6A4E3D7312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8" y="2812"/>
                    <a:ext cx="113" cy="57"/>
                  </a:xfrm>
                  <a:custGeom>
                    <a:avLst/>
                    <a:gdLst>
                      <a:gd name="T0" fmla="*/ 0 w 45"/>
                      <a:gd name="T1" fmla="*/ 0 h 23"/>
                      <a:gd name="T2" fmla="*/ 713 w 45"/>
                      <a:gd name="T3" fmla="*/ 349 h 23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5" h="23">
                        <a:moveTo>
                          <a:pt x="0" y="0"/>
                        </a:moveTo>
                        <a:cubicBezTo>
                          <a:pt x="14" y="14"/>
                          <a:pt x="43" y="22"/>
                          <a:pt x="45" y="23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84" name="Freeform 1633">
                    <a:extLst>
                      <a:ext uri="{FF2B5EF4-FFF2-40B4-BE49-F238E27FC236}">
                        <a16:creationId xmlns:a16="http://schemas.microsoft.com/office/drawing/2014/main" id="{DE79EA6C-B034-835D-CD6A-1AFF950BB5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8" y="2919"/>
                    <a:ext cx="203" cy="218"/>
                  </a:xfrm>
                  <a:custGeom>
                    <a:avLst/>
                    <a:gdLst>
                      <a:gd name="T0" fmla="*/ 521 w 81"/>
                      <a:gd name="T1" fmla="*/ 175 h 87"/>
                      <a:gd name="T2" fmla="*/ 346 w 81"/>
                      <a:gd name="T3" fmla="*/ 113 h 87"/>
                      <a:gd name="T4" fmla="*/ 125 w 81"/>
                      <a:gd name="T5" fmla="*/ 33 h 87"/>
                      <a:gd name="T6" fmla="*/ 145 w 81"/>
                      <a:gd name="T7" fmla="*/ 158 h 87"/>
                      <a:gd name="T8" fmla="*/ 83 w 81"/>
                      <a:gd name="T9" fmla="*/ 271 h 87"/>
                      <a:gd name="T10" fmla="*/ 125 w 81"/>
                      <a:gd name="T11" fmla="*/ 376 h 87"/>
                      <a:gd name="T12" fmla="*/ 0 w 81"/>
                      <a:gd name="T13" fmla="*/ 439 h 87"/>
                      <a:gd name="T14" fmla="*/ 83 w 81"/>
                      <a:gd name="T15" fmla="*/ 554 h 87"/>
                      <a:gd name="T16" fmla="*/ 33 w 81"/>
                      <a:gd name="T17" fmla="*/ 659 h 87"/>
                      <a:gd name="T18" fmla="*/ 208 w 81"/>
                      <a:gd name="T19" fmla="*/ 742 h 87"/>
                      <a:gd name="T20" fmla="*/ 301 w 81"/>
                      <a:gd name="T21" fmla="*/ 910 h 87"/>
                      <a:gd name="T22" fmla="*/ 439 w 81"/>
                      <a:gd name="T23" fmla="*/ 1130 h 87"/>
                      <a:gd name="T24" fmla="*/ 784 w 81"/>
                      <a:gd name="T25" fmla="*/ 1368 h 87"/>
                      <a:gd name="T26" fmla="*/ 804 w 81"/>
                      <a:gd name="T27" fmla="*/ 1193 h 87"/>
                      <a:gd name="T28" fmla="*/ 1025 w 81"/>
                      <a:gd name="T29" fmla="*/ 1255 h 87"/>
                      <a:gd name="T30" fmla="*/ 835 w 81"/>
                      <a:gd name="T31" fmla="*/ 1067 h 87"/>
                      <a:gd name="T32" fmla="*/ 1130 w 81"/>
                      <a:gd name="T33" fmla="*/ 1067 h 87"/>
                      <a:gd name="T34" fmla="*/ 1005 w 81"/>
                      <a:gd name="T35" fmla="*/ 897 h 87"/>
                      <a:gd name="T36" fmla="*/ 1213 w 81"/>
                      <a:gd name="T37" fmla="*/ 817 h 87"/>
                      <a:gd name="T38" fmla="*/ 1025 w 81"/>
                      <a:gd name="T39" fmla="*/ 692 h 87"/>
                      <a:gd name="T40" fmla="*/ 1276 w 81"/>
                      <a:gd name="T41" fmla="*/ 521 h 87"/>
                      <a:gd name="T42" fmla="*/ 1038 w 81"/>
                      <a:gd name="T43" fmla="*/ 426 h 87"/>
                      <a:gd name="T44" fmla="*/ 960 w 81"/>
                      <a:gd name="T45" fmla="*/ 333 h 87"/>
                      <a:gd name="T46" fmla="*/ 1005 w 81"/>
                      <a:gd name="T47" fmla="*/ 221 h 87"/>
                      <a:gd name="T48" fmla="*/ 804 w 81"/>
                      <a:gd name="T49" fmla="*/ 158 h 87"/>
                      <a:gd name="T50" fmla="*/ 534 w 81"/>
                      <a:gd name="T51" fmla="*/ 0 h 87"/>
                      <a:gd name="T52" fmla="*/ 566 w 81"/>
                      <a:gd name="T53" fmla="*/ 158 h 87"/>
                      <a:gd name="T54" fmla="*/ 534 w 81"/>
                      <a:gd name="T55" fmla="*/ 158 h 8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81" h="87">
                        <a:moveTo>
                          <a:pt x="33" y="11"/>
                        </a:moveTo>
                        <a:cubicBezTo>
                          <a:pt x="30" y="10"/>
                          <a:pt x="25" y="9"/>
                          <a:pt x="22" y="7"/>
                        </a:cubicBezTo>
                        <a:cubicBezTo>
                          <a:pt x="18" y="6"/>
                          <a:pt x="12" y="2"/>
                          <a:pt x="8" y="2"/>
                        </a:cubicBezTo>
                        <a:cubicBezTo>
                          <a:pt x="2" y="3"/>
                          <a:pt x="8" y="6"/>
                          <a:pt x="9" y="10"/>
                        </a:cubicBezTo>
                        <a:cubicBezTo>
                          <a:pt x="10" y="14"/>
                          <a:pt x="8" y="14"/>
                          <a:pt x="5" y="17"/>
                        </a:cubicBezTo>
                        <a:cubicBezTo>
                          <a:pt x="6" y="18"/>
                          <a:pt x="10" y="21"/>
                          <a:pt x="8" y="24"/>
                        </a:cubicBezTo>
                        <a:cubicBezTo>
                          <a:pt x="7" y="26"/>
                          <a:pt x="2" y="26"/>
                          <a:pt x="0" y="28"/>
                        </a:cubicBezTo>
                        <a:cubicBezTo>
                          <a:pt x="3" y="29"/>
                          <a:pt x="6" y="31"/>
                          <a:pt x="5" y="35"/>
                        </a:cubicBezTo>
                        <a:cubicBezTo>
                          <a:pt x="5" y="37"/>
                          <a:pt x="1" y="40"/>
                          <a:pt x="2" y="42"/>
                        </a:cubicBezTo>
                        <a:cubicBezTo>
                          <a:pt x="3" y="44"/>
                          <a:pt x="11" y="45"/>
                          <a:pt x="13" y="47"/>
                        </a:cubicBezTo>
                        <a:cubicBezTo>
                          <a:pt x="17" y="49"/>
                          <a:pt x="18" y="54"/>
                          <a:pt x="19" y="58"/>
                        </a:cubicBezTo>
                        <a:cubicBezTo>
                          <a:pt x="21" y="67"/>
                          <a:pt x="19" y="71"/>
                          <a:pt x="28" y="72"/>
                        </a:cubicBezTo>
                        <a:cubicBezTo>
                          <a:pt x="38" y="74"/>
                          <a:pt x="40" y="85"/>
                          <a:pt x="50" y="87"/>
                        </a:cubicBezTo>
                        <a:cubicBezTo>
                          <a:pt x="46" y="84"/>
                          <a:pt x="47" y="78"/>
                          <a:pt x="51" y="76"/>
                        </a:cubicBezTo>
                        <a:cubicBezTo>
                          <a:pt x="55" y="74"/>
                          <a:pt x="61" y="78"/>
                          <a:pt x="65" y="80"/>
                        </a:cubicBezTo>
                        <a:cubicBezTo>
                          <a:pt x="62" y="78"/>
                          <a:pt x="51" y="73"/>
                          <a:pt x="53" y="68"/>
                        </a:cubicBezTo>
                        <a:cubicBezTo>
                          <a:pt x="54" y="64"/>
                          <a:pt x="69" y="68"/>
                          <a:pt x="72" y="68"/>
                        </a:cubicBezTo>
                        <a:cubicBezTo>
                          <a:pt x="69" y="66"/>
                          <a:pt x="63" y="62"/>
                          <a:pt x="64" y="57"/>
                        </a:cubicBezTo>
                        <a:cubicBezTo>
                          <a:pt x="65" y="52"/>
                          <a:pt x="73" y="52"/>
                          <a:pt x="77" y="52"/>
                        </a:cubicBezTo>
                        <a:cubicBezTo>
                          <a:pt x="76" y="48"/>
                          <a:pt x="66" y="49"/>
                          <a:pt x="65" y="44"/>
                        </a:cubicBezTo>
                        <a:cubicBezTo>
                          <a:pt x="64" y="40"/>
                          <a:pt x="78" y="36"/>
                          <a:pt x="81" y="33"/>
                        </a:cubicBezTo>
                        <a:cubicBezTo>
                          <a:pt x="79" y="30"/>
                          <a:pt x="70" y="29"/>
                          <a:pt x="66" y="27"/>
                        </a:cubicBezTo>
                        <a:cubicBezTo>
                          <a:pt x="64" y="25"/>
                          <a:pt x="62" y="24"/>
                          <a:pt x="61" y="21"/>
                        </a:cubicBezTo>
                        <a:cubicBezTo>
                          <a:pt x="60" y="17"/>
                          <a:pt x="64" y="17"/>
                          <a:pt x="64" y="14"/>
                        </a:cubicBezTo>
                        <a:cubicBezTo>
                          <a:pt x="64" y="10"/>
                          <a:pt x="55" y="11"/>
                          <a:pt x="51" y="10"/>
                        </a:cubicBezTo>
                        <a:cubicBezTo>
                          <a:pt x="46" y="8"/>
                          <a:pt x="36" y="5"/>
                          <a:pt x="34" y="0"/>
                        </a:cubicBezTo>
                        <a:cubicBezTo>
                          <a:pt x="35" y="2"/>
                          <a:pt x="36" y="7"/>
                          <a:pt x="36" y="10"/>
                        </a:cubicBezTo>
                        <a:cubicBezTo>
                          <a:pt x="35" y="10"/>
                          <a:pt x="34" y="10"/>
                          <a:pt x="34" y="10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85" name="Freeform 1634">
                    <a:extLst>
                      <a:ext uri="{FF2B5EF4-FFF2-40B4-BE49-F238E27FC236}">
                        <a16:creationId xmlns:a16="http://schemas.microsoft.com/office/drawing/2014/main" id="{8F2F11A3-C414-FA17-3E23-4B6DBDB7EE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3" y="2807"/>
                    <a:ext cx="308" cy="147"/>
                  </a:xfrm>
                  <a:custGeom>
                    <a:avLst/>
                    <a:gdLst>
                      <a:gd name="T0" fmla="*/ 0 w 123"/>
                      <a:gd name="T1" fmla="*/ 0 h 59"/>
                      <a:gd name="T2" fmla="*/ 1931 w 123"/>
                      <a:gd name="T3" fmla="*/ 912 h 59"/>
                      <a:gd name="T4" fmla="*/ 0 w 123"/>
                      <a:gd name="T5" fmla="*/ 0 h 5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23" h="59">
                        <a:moveTo>
                          <a:pt x="0" y="0"/>
                        </a:moveTo>
                        <a:cubicBezTo>
                          <a:pt x="8" y="14"/>
                          <a:pt x="56" y="49"/>
                          <a:pt x="123" y="59"/>
                        </a:cubicBezTo>
                        <a:cubicBezTo>
                          <a:pt x="105" y="55"/>
                          <a:pt x="29" y="32"/>
                          <a:pt x="0" y="0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86" name="Freeform 1635">
                    <a:extLst>
                      <a:ext uri="{FF2B5EF4-FFF2-40B4-BE49-F238E27FC236}">
                        <a16:creationId xmlns:a16="http://schemas.microsoft.com/office/drawing/2014/main" id="{D0543021-66EB-F7E9-94AC-8939CB6904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21" y="2832"/>
                    <a:ext cx="302" cy="137"/>
                  </a:xfrm>
                  <a:custGeom>
                    <a:avLst/>
                    <a:gdLst>
                      <a:gd name="T0" fmla="*/ 1882 w 121"/>
                      <a:gd name="T1" fmla="*/ 849 h 55"/>
                      <a:gd name="T2" fmla="*/ 0 w 121"/>
                      <a:gd name="T3" fmla="*/ 0 h 55"/>
                      <a:gd name="T4" fmla="*/ 1882 w 121"/>
                      <a:gd name="T5" fmla="*/ 849 h 5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21" h="55">
                        <a:moveTo>
                          <a:pt x="121" y="55"/>
                        </a:moveTo>
                        <a:cubicBezTo>
                          <a:pt x="58" y="48"/>
                          <a:pt x="10" y="12"/>
                          <a:pt x="0" y="0"/>
                        </a:cubicBezTo>
                        <a:cubicBezTo>
                          <a:pt x="14" y="13"/>
                          <a:pt x="76" y="49"/>
                          <a:pt x="121" y="55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87" name="Freeform 1636">
                    <a:extLst>
                      <a:ext uri="{FF2B5EF4-FFF2-40B4-BE49-F238E27FC236}">
                        <a16:creationId xmlns:a16="http://schemas.microsoft.com/office/drawing/2014/main" id="{61F1F866-B30C-46CD-B4EE-C1856BE463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6" y="2859"/>
                    <a:ext cx="75" cy="53"/>
                  </a:xfrm>
                  <a:custGeom>
                    <a:avLst/>
                    <a:gdLst>
                      <a:gd name="T0" fmla="*/ 0 w 30"/>
                      <a:gd name="T1" fmla="*/ 0 h 21"/>
                      <a:gd name="T2" fmla="*/ 470 w 30"/>
                      <a:gd name="T3" fmla="*/ 338 h 2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0" h="21">
                        <a:moveTo>
                          <a:pt x="0" y="0"/>
                        </a:moveTo>
                        <a:cubicBezTo>
                          <a:pt x="9" y="11"/>
                          <a:pt x="23" y="19"/>
                          <a:pt x="30" y="21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88" name="Freeform 1637">
                    <a:extLst>
                      <a:ext uri="{FF2B5EF4-FFF2-40B4-BE49-F238E27FC236}">
                        <a16:creationId xmlns:a16="http://schemas.microsoft.com/office/drawing/2014/main" id="{0D1CFFE7-3597-616C-A139-F172CA74AC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8" y="2887"/>
                    <a:ext cx="75" cy="60"/>
                  </a:xfrm>
                  <a:custGeom>
                    <a:avLst/>
                    <a:gdLst>
                      <a:gd name="T0" fmla="*/ 0 w 30"/>
                      <a:gd name="T1" fmla="*/ 0 h 24"/>
                      <a:gd name="T2" fmla="*/ 470 w 30"/>
                      <a:gd name="T3" fmla="*/ 375 h 2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0" h="24">
                        <a:moveTo>
                          <a:pt x="0" y="0"/>
                        </a:moveTo>
                        <a:cubicBezTo>
                          <a:pt x="12" y="13"/>
                          <a:pt x="25" y="21"/>
                          <a:pt x="30" y="24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89" name="Freeform 1638">
                    <a:extLst>
                      <a:ext uri="{FF2B5EF4-FFF2-40B4-BE49-F238E27FC236}">
                        <a16:creationId xmlns:a16="http://schemas.microsoft.com/office/drawing/2014/main" id="{34525023-3640-ED48-A2EE-7C72AAC9BF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1" y="2912"/>
                    <a:ext cx="70" cy="70"/>
                  </a:xfrm>
                  <a:custGeom>
                    <a:avLst/>
                    <a:gdLst>
                      <a:gd name="T0" fmla="*/ 0 w 28"/>
                      <a:gd name="T1" fmla="*/ 0 h 28"/>
                      <a:gd name="T2" fmla="*/ 438 w 28"/>
                      <a:gd name="T3" fmla="*/ 438 h 2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8" h="28">
                        <a:moveTo>
                          <a:pt x="0" y="0"/>
                        </a:moveTo>
                        <a:cubicBezTo>
                          <a:pt x="17" y="21"/>
                          <a:pt x="26" y="27"/>
                          <a:pt x="28" y="28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90" name="Freeform 1639">
                    <a:extLst>
                      <a:ext uri="{FF2B5EF4-FFF2-40B4-BE49-F238E27FC236}">
                        <a16:creationId xmlns:a16="http://schemas.microsoft.com/office/drawing/2014/main" id="{66660F51-81CF-836E-353D-237B384EB4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3" y="2972"/>
                    <a:ext cx="280" cy="262"/>
                  </a:xfrm>
                  <a:custGeom>
                    <a:avLst/>
                    <a:gdLst>
                      <a:gd name="T0" fmla="*/ 0 w 112"/>
                      <a:gd name="T1" fmla="*/ 0 h 105"/>
                      <a:gd name="T2" fmla="*/ 1750 w 112"/>
                      <a:gd name="T3" fmla="*/ 1632 h 105"/>
                      <a:gd name="T4" fmla="*/ 0 w 112"/>
                      <a:gd name="T5" fmla="*/ 0 h 1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12" h="105">
                        <a:moveTo>
                          <a:pt x="0" y="0"/>
                        </a:moveTo>
                        <a:cubicBezTo>
                          <a:pt x="15" y="25"/>
                          <a:pt x="89" y="92"/>
                          <a:pt x="112" y="105"/>
                        </a:cubicBezTo>
                        <a:cubicBezTo>
                          <a:pt x="97" y="96"/>
                          <a:pt x="10" y="14"/>
                          <a:pt x="0" y="0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91" name="Freeform 1640">
                    <a:extLst>
                      <a:ext uri="{FF2B5EF4-FFF2-40B4-BE49-F238E27FC236}">
                        <a16:creationId xmlns:a16="http://schemas.microsoft.com/office/drawing/2014/main" id="{68D0BBF8-0FA4-4F29-F2F6-C2794A06C2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1" y="3159"/>
                    <a:ext cx="72" cy="60"/>
                  </a:xfrm>
                  <a:custGeom>
                    <a:avLst/>
                    <a:gdLst>
                      <a:gd name="T0" fmla="*/ 0 w 29"/>
                      <a:gd name="T1" fmla="*/ 0 h 24"/>
                      <a:gd name="T2" fmla="*/ 444 w 29"/>
                      <a:gd name="T3" fmla="*/ 375 h 2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9" h="24">
                        <a:moveTo>
                          <a:pt x="0" y="0"/>
                        </a:moveTo>
                        <a:cubicBezTo>
                          <a:pt x="9" y="14"/>
                          <a:pt x="18" y="20"/>
                          <a:pt x="29" y="24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92" name="Freeform 1641">
                    <a:extLst>
                      <a:ext uri="{FF2B5EF4-FFF2-40B4-BE49-F238E27FC236}">
                        <a16:creationId xmlns:a16="http://schemas.microsoft.com/office/drawing/2014/main" id="{58B87ED8-405C-991F-6D73-A82C896737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6" y="3134"/>
                    <a:ext cx="80" cy="63"/>
                  </a:xfrm>
                  <a:custGeom>
                    <a:avLst/>
                    <a:gdLst>
                      <a:gd name="T0" fmla="*/ 0 w 32"/>
                      <a:gd name="T1" fmla="*/ 0 h 25"/>
                      <a:gd name="T2" fmla="*/ 500 w 32"/>
                      <a:gd name="T3" fmla="*/ 401 h 2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2" h="25">
                        <a:moveTo>
                          <a:pt x="0" y="0"/>
                        </a:moveTo>
                        <a:cubicBezTo>
                          <a:pt x="2" y="3"/>
                          <a:pt x="23" y="21"/>
                          <a:pt x="32" y="25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93" name="Freeform 1642">
                    <a:extLst>
                      <a:ext uri="{FF2B5EF4-FFF2-40B4-BE49-F238E27FC236}">
                        <a16:creationId xmlns:a16="http://schemas.microsoft.com/office/drawing/2014/main" id="{6DF6F5CF-91E3-FAF6-2FE9-B41B193579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8" y="3099"/>
                    <a:ext cx="95" cy="50"/>
                  </a:xfrm>
                  <a:custGeom>
                    <a:avLst/>
                    <a:gdLst>
                      <a:gd name="T0" fmla="*/ 0 w 38"/>
                      <a:gd name="T1" fmla="*/ 0 h 20"/>
                      <a:gd name="T2" fmla="*/ 595 w 38"/>
                      <a:gd name="T3" fmla="*/ 313 h 2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8" h="20">
                        <a:moveTo>
                          <a:pt x="0" y="0"/>
                        </a:moveTo>
                        <a:cubicBezTo>
                          <a:pt x="15" y="12"/>
                          <a:pt x="30" y="18"/>
                          <a:pt x="38" y="20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94" name="Freeform 1643">
                    <a:extLst>
                      <a:ext uri="{FF2B5EF4-FFF2-40B4-BE49-F238E27FC236}">
                        <a16:creationId xmlns:a16="http://schemas.microsoft.com/office/drawing/2014/main" id="{D6AF4081-4C36-C14C-7734-4763EE7FB1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83" y="2994"/>
                    <a:ext cx="75" cy="18"/>
                  </a:xfrm>
                  <a:custGeom>
                    <a:avLst/>
                    <a:gdLst>
                      <a:gd name="T0" fmla="*/ 0 w 30"/>
                      <a:gd name="T1" fmla="*/ 0 h 7"/>
                      <a:gd name="T2" fmla="*/ 470 w 30"/>
                      <a:gd name="T3" fmla="*/ 118 h 7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0" h="7">
                        <a:moveTo>
                          <a:pt x="0" y="0"/>
                        </a:moveTo>
                        <a:cubicBezTo>
                          <a:pt x="15" y="5"/>
                          <a:pt x="24" y="6"/>
                          <a:pt x="30" y="7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95" name="Freeform 1644">
                    <a:extLst>
                      <a:ext uri="{FF2B5EF4-FFF2-40B4-BE49-F238E27FC236}">
                        <a16:creationId xmlns:a16="http://schemas.microsoft.com/office/drawing/2014/main" id="{1ACDF9C9-2D4D-D264-3755-904C7AF99B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3" y="3027"/>
                    <a:ext cx="85" cy="30"/>
                  </a:xfrm>
                  <a:custGeom>
                    <a:avLst/>
                    <a:gdLst>
                      <a:gd name="T0" fmla="*/ 0 w 34"/>
                      <a:gd name="T1" fmla="*/ 0 h 12"/>
                      <a:gd name="T2" fmla="*/ 533 w 34"/>
                      <a:gd name="T3" fmla="*/ 188 h 1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4" h="12">
                        <a:moveTo>
                          <a:pt x="0" y="0"/>
                        </a:moveTo>
                        <a:cubicBezTo>
                          <a:pt x="11" y="8"/>
                          <a:pt x="27" y="9"/>
                          <a:pt x="34" y="12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96" name="Freeform 1645">
                    <a:extLst>
                      <a:ext uri="{FF2B5EF4-FFF2-40B4-BE49-F238E27FC236}">
                        <a16:creationId xmlns:a16="http://schemas.microsoft.com/office/drawing/2014/main" id="{DBD45A15-9D47-9F47-7F73-EA3C3FE554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66" y="3062"/>
                    <a:ext cx="85" cy="37"/>
                  </a:xfrm>
                  <a:custGeom>
                    <a:avLst/>
                    <a:gdLst>
                      <a:gd name="T0" fmla="*/ 0 w 34"/>
                      <a:gd name="T1" fmla="*/ 0 h 15"/>
                      <a:gd name="T2" fmla="*/ 533 w 34"/>
                      <a:gd name="T3" fmla="*/ 224 h 1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4" h="15">
                        <a:moveTo>
                          <a:pt x="0" y="0"/>
                        </a:moveTo>
                        <a:cubicBezTo>
                          <a:pt x="14" y="11"/>
                          <a:pt x="34" y="15"/>
                          <a:pt x="34" y="15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97" name="Freeform 1646">
                    <a:extLst>
                      <a:ext uri="{FF2B5EF4-FFF2-40B4-BE49-F238E27FC236}">
                        <a16:creationId xmlns:a16="http://schemas.microsoft.com/office/drawing/2014/main" id="{B2AD0A9C-ABA3-C4F5-88B3-E62BC45852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61" y="3084"/>
                    <a:ext cx="80" cy="43"/>
                  </a:xfrm>
                  <a:custGeom>
                    <a:avLst/>
                    <a:gdLst>
                      <a:gd name="T0" fmla="*/ 0 w 32"/>
                      <a:gd name="T1" fmla="*/ 0 h 17"/>
                      <a:gd name="T2" fmla="*/ 500 w 32"/>
                      <a:gd name="T3" fmla="*/ 276 h 17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2" h="17">
                        <a:moveTo>
                          <a:pt x="0" y="0"/>
                        </a:moveTo>
                        <a:cubicBezTo>
                          <a:pt x="12" y="9"/>
                          <a:pt x="26" y="15"/>
                          <a:pt x="32" y="17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98" name="Freeform 1647">
                    <a:extLst>
                      <a:ext uri="{FF2B5EF4-FFF2-40B4-BE49-F238E27FC236}">
                        <a16:creationId xmlns:a16="http://schemas.microsoft.com/office/drawing/2014/main" id="{EF462C4F-0017-1B03-3C65-26D1B98DBD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1" y="2939"/>
                    <a:ext cx="67" cy="50"/>
                  </a:xfrm>
                  <a:custGeom>
                    <a:avLst/>
                    <a:gdLst>
                      <a:gd name="T0" fmla="*/ 0 w 27"/>
                      <a:gd name="T1" fmla="*/ 0 h 20"/>
                      <a:gd name="T2" fmla="*/ 412 w 27"/>
                      <a:gd name="T3" fmla="*/ 313 h 2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7" h="20">
                        <a:moveTo>
                          <a:pt x="0" y="0"/>
                        </a:moveTo>
                        <a:cubicBezTo>
                          <a:pt x="7" y="10"/>
                          <a:pt x="16" y="15"/>
                          <a:pt x="27" y="20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99" name="Freeform 1648">
                    <a:extLst>
                      <a:ext uri="{FF2B5EF4-FFF2-40B4-BE49-F238E27FC236}">
                        <a16:creationId xmlns:a16="http://schemas.microsoft.com/office/drawing/2014/main" id="{7F813F79-8676-7F5F-4F13-D5859FB8DF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6" y="2927"/>
                    <a:ext cx="50" cy="40"/>
                  </a:xfrm>
                  <a:custGeom>
                    <a:avLst/>
                    <a:gdLst>
                      <a:gd name="T0" fmla="*/ 0 w 20"/>
                      <a:gd name="T1" fmla="*/ 0 h 16"/>
                      <a:gd name="T2" fmla="*/ 313 w 20"/>
                      <a:gd name="T3" fmla="*/ 250 h 1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" h="16">
                        <a:moveTo>
                          <a:pt x="0" y="0"/>
                        </a:moveTo>
                        <a:cubicBezTo>
                          <a:pt x="5" y="5"/>
                          <a:pt x="12" y="14"/>
                          <a:pt x="20" y="16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00" name="Freeform 1649">
                    <a:extLst>
                      <a:ext uri="{FF2B5EF4-FFF2-40B4-BE49-F238E27FC236}">
                        <a16:creationId xmlns:a16="http://schemas.microsoft.com/office/drawing/2014/main" id="{AB356530-5EE5-DF56-854A-9ABC7BE7A9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8" y="2909"/>
                    <a:ext cx="43" cy="38"/>
                  </a:xfrm>
                  <a:custGeom>
                    <a:avLst/>
                    <a:gdLst>
                      <a:gd name="T0" fmla="*/ 0 w 17"/>
                      <a:gd name="T1" fmla="*/ 0 h 15"/>
                      <a:gd name="T2" fmla="*/ 276 w 17"/>
                      <a:gd name="T3" fmla="*/ 243 h 1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7" h="15">
                        <a:moveTo>
                          <a:pt x="0" y="0"/>
                        </a:moveTo>
                        <a:cubicBezTo>
                          <a:pt x="4" y="5"/>
                          <a:pt x="10" y="13"/>
                          <a:pt x="17" y="15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01" name="Freeform 1650">
                    <a:extLst>
                      <a:ext uri="{FF2B5EF4-FFF2-40B4-BE49-F238E27FC236}">
                        <a16:creationId xmlns:a16="http://schemas.microsoft.com/office/drawing/2014/main" id="{B594931D-A14D-B285-F860-F6432F0EEE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3" y="2899"/>
                    <a:ext cx="108" cy="60"/>
                  </a:xfrm>
                  <a:custGeom>
                    <a:avLst/>
                    <a:gdLst>
                      <a:gd name="T0" fmla="*/ 0 w 43"/>
                      <a:gd name="T1" fmla="*/ 0 h 24"/>
                      <a:gd name="T2" fmla="*/ 208 w 43"/>
                      <a:gd name="T3" fmla="*/ 145 h 24"/>
                      <a:gd name="T4" fmla="*/ 681 w 43"/>
                      <a:gd name="T5" fmla="*/ 375 h 2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" h="24">
                        <a:moveTo>
                          <a:pt x="0" y="0"/>
                        </a:moveTo>
                        <a:cubicBezTo>
                          <a:pt x="3" y="4"/>
                          <a:pt x="8" y="7"/>
                          <a:pt x="13" y="9"/>
                        </a:cubicBezTo>
                        <a:cubicBezTo>
                          <a:pt x="22" y="15"/>
                          <a:pt x="32" y="22"/>
                          <a:pt x="43" y="24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02" name="Freeform 1651">
                    <a:extLst>
                      <a:ext uri="{FF2B5EF4-FFF2-40B4-BE49-F238E27FC236}">
                        <a16:creationId xmlns:a16="http://schemas.microsoft.com/office/drawing/2014/main" id="{34AD5550-B8BB-2B04-7565-E208055605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1" y="2919"/>
                    <a:ext cx="57" cy="35"/>
                  </a:xfrm>
                  <a:custGeom>
                    <a:avLst/>
                    <a:gdLst>
                      <a:gd name="T0" fmla="*/ 0 w 23"/>
                      <a:gd name="T1" fmla="*/ 0 h 14"/>
                      <a:gd name="T2" fmla="*/ 349 w 23"/>
                      <a:gd name="T3" fmla="*/ 220 h 1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3" h="14">
                        <a:moveTo>
                          <a:pt x="0" y="0"/>
                        </a:moveTo>
                        <a:cubicBezTo>
                          <a:pt x="7" y="5"/>
                          <a:pt x="14" y="10"/>
                          <a:pt x="23" y="14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03" name="Freeform 1652">
                    <a:extLst>
                      <a:ext uri="{FF2B5EF4-FFF2-40B4-BE49-F238E27FC236}">
                        <a16:creationId xmlns:a16="http://schemas.microsoft.com/office/drawing/2014/main" id="{E2DCA1D9-0248-E310-2370-D8E601E6B4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6" y="2954"/>
                    <a:ext cx="65" cy="25"/>
                  </a:xfrm>
                  <a:custGeom>
                    <a:avLst/>
                    <a:gdLst>
                      <a:gd name="T0" fmla="*/ 0 w 26"/>
                      <a:gd name="T1" fmla="*/ 0 h 10"/>
                      <a:gd name="T2" fmla="*/ 408 w 26"/>
                      <a:gd name="T3" fmla="*/ 158 h 1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6" h="10">
                        <a:moveTo>
                          <a:pt x="0" y="0"/>
                        </a:moveTo>
                        <a:cubicBezTo>
                          <a:pt x="7" y="5"/>
                          <a:pt x="17" y="10"/>
                          <a:pt x="26" y="10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04" name="Freeform 1653">
                    <a:extLst>
                      <a:ext uri="{FF2B5EF4-FFF2-40B4-BE49-F238E27FC236}">
                        <a16:creationId xmlns:a16="http://schemas.microsoft.com/office/drawing/2014/main" id="{56929056-2540-80AB-7FBB-5C3D184D43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6" y="2962"/>
                    <a:ext cx="100" cy="35"/>
                  </a:xfrm>
                  <a:custGeom>
                    <a:avLst/>
                    <a:gdLst>
                      <a:gd name="T0" fmla="*/ 0 w 40"/>
                      <a:gd name="T1" fmla="*/ 0 h 14"/>
                      <a:gd name="T2" fmla="*/ 188 w 40"/>
                      <a:gd name="T3" fmla="*/ 113 h 14"/>
                      <a:gd name="T4" fmla="*/ 625 w 40"/>
                      <a:gd name="T5" fmla="*/ 220 h 1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0" h="14">
                        <a:moveTo>
                          <a:pt x="0" y="0"/>
                        </a:moveTo>
                        <a:cubicBezTo>
                          <a:pt x="4" y="2"/>
                          <a:pt x="8" y="5"/>
                          <a:pt x="12" y="7"/>
                        </a:cubicBezTo>
                        <a:cubicBezTo>
                          <a:pt x="22" y="11"/>
                          <a:pt x="31" y="12"/>
                          <a:pt x="40" y="14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05" name="Freeform 1654">
                    <a:extLst>
                      <a:ext uri="{FF2B5EF4-FFF2-40B4-BE49-F238E27FC236}">
                        <a16:creationId xmlns:a16="http://schemas.microsoft.com/office/drawing/2014/main" id="{0899059B-B804-FB5A-317F-9AF2673D60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1" y="2992"/>
                    <a:ext cx="100" cy="27"/>
                  </a:xfrm>
                  <a:custGeom>
                    <a:avLst/>
                    <a:gdLst>
                      <a:gd name="T0" fmla="*/ 0 w 40"/>
                      <a:gd name="T1" fmla="*/ 0 h 11"/>
                      <a:gd name="T2" fmla="*/ 625 w 40"/>
                      <a:gd name="T3" fmla="*/ 162 h 1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0" h="11">
                        <a:moveTo>
                          <a:pt x="0" y="0"/>
                        </a:moveTo>
                        <a:cubicBezTo>
                          <a:pt x="12" y="6"/>
                          <a:pt x="27" y="8"/>
                          <a:pt x="40" y="11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06" name="Freeform 1655">
                    <a:extLst>
                      <a:ext uri="{FF2B5EF4-FFF2-40B4-BE49-F238E27FC236}">
                        <a16:creationId xmlns:a16="http://schemas.microsoft.com/office/drawing/2014/main" id="{697EBE75-22F7-45E3-6E35-46863641C4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1" y="3004"/>
                    <a:ext cx="72" cy="33"/>
                  </a:xfrm>
                  <a:custGeom>
                    <a:avLst/>
                    <a:gdLst>
                      <a:gd name="T0" fmla="*/ 0 w 29"/>
                      <a:gd name="T1" fmla="*/ 0 h 13"/>
                      <a:gd name="T2" fmla="*/ 444 w 29"/>
                      <a:gd name="T3" fmla="*/ 213 h 13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9" h="13">
                        <a:moveTo>
                          <a:pt x="0" y="0"/>
                        </a:moveTo>
                        <a:cubicBezTo>
                          <a:pt x="2" y="8"/>
                          <a:pt x="22" y="13"/>
                          <a:pt x="29" y="13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07" name="Freeform 1656">
                    <a:extLst>
                      <a:ext uri="{FF2B5EF4-FFF2-40B4-BE49-F238E27FC236}">
                        <a16:creationId xmlns:a16="http://schemas.microsoft.com/office/drawing/2014/main" id="{7FD16403-7E13-E2AB-3190-74B6BD089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8" y="3019"/>
                    <a:ext cx="78" cy="35"/>
                  </a:xfrm>
                  <a:custGeom>
                    <a:avLst/>
                    <a:gdLst>
                      <a:gd name="T0" fmla="*/ 0 w 31"/>
                      <a:gd name="T1" fmla="*/ 0 h 14"/>
                      <a:gd name="T2" fmla="*/ 159 w 31"/>
                      <a:gd name="T3" fmla="*/ 95 h 14"/>
                      <a:gd name="T4" fmla="*/ 493 w 31"/>
                      <a:gd name="T5" fmla="*/ 220 h 1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14">
                        <a:moveTo>
                          <a:pt x="0" y="0"/>
                        </a:moveTo>
                        <a:cubicBezTo>
                          <a:pt x="2" y="3"/>
                          <a:pt x="7" y="5"/>
                          <a:pt x="10" y="6"/>
                        </a:cubicBezTo>
                        <a:cubicBezTo>
                          <a:pt x="17" y="9"/>
                          <a:pt x="24" y="13"/>
                          <a:pt x="31" y="14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08" name="Freeform 1657">
                    <a:extLst>
                      <a:ext uri="{FF2B5EF4-FFF2-40B4-BE49-F238E27FC236}">
                        <a16:creationId xmlns:a16="http://schemas.microsoft.com/office/drawing/2014/main" id="{73572F12-89B9-6920-8A13-81FBEC66DD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3" y="3034"/>
                    <a:ext cx="58" cy="28"/>
                  </a:xfrm>
                  <a:custGeom>
                    <a:avLst/>
                    <a:gdLst>
                      <a:gd name="T0" fmla="*/ 0 w 23"/>
                      <a:gd name="T1" fmla="*/ 0 h 11"/>
                      <a:gd name="T2" fmla="*/ 368 w 23"/>
                      <a:gd name="T3" fmla="*/ 181 h 1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3" h="11">
                        <a:moveTo>
                          <a:pt x="0" y="0"/>
                        </a:moveTo>
                        <a:cubicBezTo>
                          <a:pt x="5" y="7"/>
                          <a:pt x="16" y="8"/>
                          <a:pt x="23" y="11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09" name="Freeform 1658">
                    <a:extLst>
                      <a:ext uri="{FF2B5EF4-FFF2-40B4-BE49-F238E27FC236}">
                        <a16:creationId xmlns:a16="http://schemas.microsoft.com/office/drawing/2014/main" id="{98398E0C-9221-0A2A-502E-C1D6AC2610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6" y="3044"/>
                    <a:ext cx="57" cy="33"/>
                  </a:xfrm>
                  <a:custGeom>
                    <a:avLst/>
                    <a:gdLst>
                      <a:gd name="T0" fmla="*/ 0 w 23"/>
                      <a:gd name="T1" fmla="*/ 0 h 13"/>
                      <a:gd name="T2" fmla="*/ 349 w 23"/>
                      <a:gd name="T3" fmla="*/ 213 h 13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3" h="13">
                        <a:moveTo>
                          <a:pt x="0" y="0"/>
                        </a:moveTo>
                        <a:cubicBezTo>
                          <a:pt x="1" y="7"/>
                          <a:pt x="18" y="11"/>
                          <a:pt x="23" y="13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10" name="Freeform 1659">
                    <a:extLst>
                      <a:ext uri="{FF2B5EF4-FFF2-40B4-BE49-F238E27FC236}">
                        <a16:creationId xmlns:a16="http://schemas.microsoft.com/office/drawing/2014/main" id="{8EA2EFA5-8865-0893-4B72-6B3BE30F8A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6" y="3062"/>
                    <a:ext cx="50" cy="35"/>
                  </a:xfrm>
                  <a:custGeom>
                    <a:avLst/>
                    <a:gdLst>
                      <a:gd name="T0" fmla="*/ 0 w 20"/>
                      <a:gd name="T1" fmla="*/ 0 h 14"/>
                      <a:gd name="T2" fmla="*/ 313 w 20"/>
                      <a:gd name="T3" fmla="*/ 220 h 1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" h="14">
                        <a:moveTo>
                          <a:pt x="0" y="0"/>
                        </a:moveTo>
                        <a:cubicBezTo>
                          <a:pt x="6" y="6"/>
                          <a:pt x="12" y="11"/>
                          <a:pt x="20" y="14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11" name="Freeform 1660">
                    <a:extLst>
                      <a:ext uri="{FF2B5EF4-FFF2-40B4-BE49-F238E27FC236}">
                        <a16:creationId xmlns:a16="http://schemas.microsoft.com/office/drawing/2014/main" id="{7AE0977E-3F01-5FE6-D9A0-8FABB2E2A8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3" y="3072"/>
                    <a:ext cx="63" cy="40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126 w 25"/>
                      <a:gd name="T3" fmla="*/ 113 h 16"/>
                      <a:gd name="T4" fmla="*/ 401 w 25"/>
                      <a:gd name="T5" fmla="*/ 250 h 1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5" h="16">
                        <a:moveTo>
                          <a:pt x="0" y="0"/>
                        </a:moveTo>
                        <a:cubicBezTo>
                          <a:pt x="3" y="2"/>
                          <a:pt x="5" y="5"/>
                          <a:pt x="8" y="7"/>
                        </a:cubicBezTo>
                        <a:cubicBezTo>
                          <a:pt x="14" y="11"/>
                          <a:pt x="19" y="13"/>
                          <a:pt x="25" y="16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12" name="Freeform 1661">
                    <a:extLst>
                      <a:ext uri="{FF2B5EF4-FFF2-40B4-BE49-F238E27FC236}">
                        <a16:creationId xmlns:a16="http://schemas.microsoft.com/office/drawing/2014/main" id="{6DD9AB36-EB69-8687-03F9-9089376222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1" y="3074"/>
                    <a:ext cx="57" cy="33"/>
                  </a:xfrm>
                  <a:custGeom>
                    <a:avLst/>
                    <a:gdLst>
                      <a:gd name="T0" fmla="*/ 0 w 23"/>
                      <a:gd name="T1" fmla="*/ 0 h 13"/>
                      <a:gd name="T2" fmla="*/ 349 w 23"/>
                      <a:gd name="T3" fmla="*/ 213 h 13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3" h="13">
                        <a:moveTo>
                          <a:pt x="0" y="0"/>
                        </a:moveTo>
                        <a:cubicBezTo>
                          <a:pt x="7" y="5"/>
                          <a:pt x="13" y="13"/>
                          <a:pt x="23" y="13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13" name="Freeform 1662">
                    <a:extLst>
                      <a:ext uri="{FF2B5EF4-FFF2-40B4-BE49-F238E27FC236}">
                        <a16:creationId xmlns:a16="http://schemas.microsoft.com/office/drawing/2014/main" id="{B731FD56-4EF7-ABE7-1462-6C4814E3B3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3" y="3084"/>
                    <a:ext cx="43" cy="30"/>
                  </a:xfrm>
                  <a:custGeom>
                    <a:avLst/>
                    <a:gdLst>
                      <a:gd name="T0" fmla="*/ 0 w 17"/>
                      <a:gd name="T1" fmla="*/ 0 h 12"/>
                      <a:gd name="T2" fmla="*/ 276 w 17"/>
                      <a:gd name="T3" fmla="*/ 188 h 1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7" h="12">
                        <a:moveTo>
                          <a:pt x="0" y="0"/>
                        </a:moveTo>
                        <a:cubicBezTo>
                          <a:pt x="6" y="4"/>
                          <a:pt x="11" y="8"/>
                          <a:pt x="17" y="12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14" name="Freeform 1663">
                    <a:extLst>
                      <a:ext uri="{FF2B5EF4-FFF2-40B4-BE49-F238E27FC236}">
                        <a16:creationId xmlns:a16="http://schemas.microsoft.com/office/drawing/2014/main" id="{C6435BE2-115E-4544-EE44-1EDC2F6E01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3" y="3099"/>
                    <a:ext cx="48" cy="35"/>
                  </a:xfrm>
                  <a:custGeom>
                    <a:avLst/>
                    <a:gdLst>
                      <a:gd name="T0" fmla="*/ 0 w 19"/>
                      <a:gd name="T1" fmla="*/ 0 h 14"/>
                      <a:gd name="T2" fmla="*/ 306 w 19"/>
                      <a:gd name="T3" fmla="*/ 220 h 1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9" h="14">
                        <a:moveTo>
                          <a:pt x="0" y="0"/>
                        </a:moveTo>
                        <a:cubicBezTo>
                          <a:pt x="3" y="7"/>
                          <a:pt x="11" y="13"/>
                          <a:pt x="19" y="14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15" name="Freeform 1664">
                    <a:extLst>
                      <a:ext uri="{FF2B5EF4-FFF2-40B4-BE49-F238E27FC236}">
                        <a16:creationId xmlns:a16="http://schemas.microsoft.com/office/drawing/2014/main" id="{75DD053D-C37B-C301-DF10-8BEDE459F7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1" y="3104"/>
                    <a:ext cx="42" cy="43"/>
                  </a:xfrm>
                  <a:custGeom>
                    <a:avLst/>
                    <a:gdLst>
                      <a:gd name="T0" fmla="*/ 0 w 17"/>
                      <a:gd name="T1" fmla="*/ 0 h 17"/>
                      <a:gd name="T2" fmla="*/ 257 w 17"/>
                      <a:gd name="T3" fmla="*/ 276 h 17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7" h="17">
                        <a:moveTo>
                          <a:pt x="0" y="0"/>
                        </a:moveTo>
                        <a:cubicBezTo>
                          <a:pt x="4" y="5"/>
                          <a:pt x="11" y="15"/>
                          <a:pt x="17" y="17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16" name="Freeform 1665">
                    <a:extLst>
                      <a:ext uri="{FF2B5EF4-FFF2-40B4-BE49-F238E27FC236}">
                        <a16:creationId xmlns:a16="http://schemas.microsoft.com/office/drawing/2014/main" id="{F000EECF-62A7-72B6-6C25-568AE50061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3" y="3117"/>
                    <a:ext cx="43" cy="42"/>
                  </a:xfrm>
                  <a:custGeom>
                    <a:avLst/>
                    <a:gdLst>
                      <a:gd name="T0" fmla="*/ 0 w 17"/>
                      <a:gd name="T1" fmla="*/ 0 h 17"/>
                      <a:gd name="T2" fmla="*/ 276 w 17"/>
                      <a:gd name="T3" fmla="*/ 257 h 17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7" h="17">
                        <a:moveTo>
                          <a:pt x="0" y="0"/>
                        </a:moveTo>
                        <a:cubicBezTo>
                          <a:pt x="4" y="5"/>
                          <a:pt x="10" y="14"/>
                          <a:pt x="17" y="17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17" name="Freeform 1666">
                    <a:extLst>
                      <a:ext uri="{FF2B5EF4-FFF2-40B4-BE49-F238E27FC236}">
                        <a16:creationId xmlns:a16="http://schemas.microsoft.com/office/drawing/2014/main" id="{B01BC085-64F4-315F-978C-15FB2C0283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1" y="3017"/>
                    <a:ext cx="87" cy="95"/>
                  </a:xfrm>
                  <a:custGeom>
                    <a:avLst/>
                    <a:gdLst>
                      <a:gd name="T0" fmla="*/ 0 w 35"/>
                      <a:gd name="T1" fmla="*/ 0 h 38"/>
                      <a:gd name="T2" fmla="*/ 537 w 35"/>
                      <a:gd name="T3" fmla="*/ 595 h 3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5" h="38">
                        <a:moveTo>
                          <a:pt x="0" y="0"/>
                        </a:moveTo>
                        <a:cubicBezTo>
                          <a:pt x="8" y="15"/>
                          <a:pt x="22" y="28"/>
                          <a:pt x="35" y="38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18" name="Freeform 1667">
                    <a:extLst>
                      <a:ext uri="{FF2B5EF4-FFF2-40B4-BE49-F238E27FC236}">
                        <a16:creationId xmlns:a16="http://schemas.microsoft.com/office/drawing/2014/main" id="{E4642B4D-DA32-4121-B3AD-711CC89FD4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3" y="3012"/>
                    <a:ext cx="58" cy="62"/>
                  </a:xfrm>
                  <a:custGeom>
                    <a:avLst/>
                    <a:gdLst>
                      <a:gd name="T0" fmla="*/ 0 w 23"/>
                      <a:gd name="T1" fmla="*/ 0 h 25"/>
                      <a:gd name="T2" fmla="*/ 368 w 23"/>
                      <a:gd name="T3" fmla="*/ 382 h 2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3" h="25">
                        <a:moveTo>
                          <a:pt x="0" y="0"/>
                        </a:moveTo>
                        <a:cubicBezTo>
                          <a:pt x="1" y="9"/>
                          <a:pt x="15" y="22"/>
                          <a:pt x="23" y="25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19" name="Freeform 1668">
                    <a:extLst>
                      <a:ext uri="{FF2B5EF4-FFF2-40B4-BE49-F238E27FC236}">
                        <a16:creationId xmlns:a16="http://schemas.microsoft.com/office/drawing/2014/main" id="{72083B3B-01E0-8A5E-C5CE-42C6F27D54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1" y="2977"/>
                    <a:ext cx="45" cy="52"/>
                  </a:xfrm>
                  <a:custGeom>
                    <a:avLst/>
                    <a:gdLst>
                      <a:gd name="T0" fmla="*/ 0 w 18"/>
                      <a:gd name="T1" fmla="*/ 0 h 21"/>
                      <a:gd name="T2" fmla="*/ 63 w 18"/>
                      <a:gd name="T3" fmla="*/ 104 h 21"/>
                      <a:gd name="T4" fmla="*/ 283 w 18"/>
                      <a:gd name="T5" fmla="*/ 319 h 2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8" h="21">
                        <a:moveTo>
                          <a:pt x="0" y="0"/>
                        </a:moveTo>
                        <a:cubicBezTo>
                          <a:pt x="0" y="2"/>
                          <a:pt x="3" y="5"/>
                          <a:pt x="4" y="7"/>
                        </a:cubicBezTo>
                        <a:cubicBezTo>
                          <a:pt x="8" y="13"/>
                          <a:pt x="12" y="18"/>
                          <a:pt x="18" y="21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20" name="Freeform 1669">
                    <a:extLst>
                      <a:ext uri="{FF2B5EF4-FFF2-40B4-BE49-F238E27FC236}">
                        <a16:creationId xmlns:a16="http://schemas.microsoft.com/office/drawing/2014/main" id="{578A2A32-2519-77A1-3712-89CF91DF97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8" y="2967"/>
                    <a:ext cx="40" cy="55"/>
                  </a:xfrm>
                  <a:custGeom>
                    <a:avLst/>
                    <a:gdLst>
                      <a:gd name="T0" fmla="*/ 0 w 16"/>
                      <a:gd name="T1" fmla="*/ 0 h 22"/>
                      <a:gd name="T2" fmla="*/ 250 w 16"/>
                      <a:gd name="T3" fmla="*/ 345 h 2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6" h="22">
                        <a:moveTo>
                          <a:pt x="0" y="0"/>
                        </a:moveTo>
                        <a:cubicBezTo>
                          <a:pt x="3" y="8"/>
                          <a:pt x="10" y="17"/>
                          <a:pt x="16" y="22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21" name="Freeform 1670">
                    <a:extLst>
                      <a:ext uri="{FF2B5EF4-FFF2-40B4-BE49-F238E27FC236}">
                        <a16:creationId xmlns:a16="http://schemas.microsoft.com/office/drawing/2014/main" id="{794D0445-4BB1-2A2F-C1CF-80DA2171CD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8" y="2939"/>
                    <a:ext cx="48" cy="45"/>
                  </a:xfrm>
                  <a:custGeom>
                    <a:avLst/>
                    <a:gdLst>
                      <a:gd name="T0" fmla="*/ 0 w 19"/>
                      <a:gd name="T1" fmla="*/ 0 h 18"/>
                      <a:gd name="T2" fmla="*/ 306 w 19"/>
                      <a:gd name="T3" fmla="*/ 283 h 1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9" h="18">
                        <a:moveTo>
                          <a:pt x="0" y="0"/>
                        </a:moveTo>
                        <a:cubicBezTo>
                          <a:pt x="5" y="6"/>
                          <a:pt x="13" y="12"/>
                          <a:pt x="19" y="18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22" name="Freeform 1671">
                    <a:extLst>
                      <a:ext uri="{FF2B5EF4-FFF2-40B4-BE49-F238E27FC236}">
                        <a16:creationId xmlns:a16="http://schemas.microsoft.com/office/drawing/2014/main" id="{29E371B7-17C5-1A16-6A92-C21CF6B29D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6" y="2962"/>
                    <a:ext cx="30" cy="32"/>
                  </a:xfrm>
                  <a:custGeom>
                    <a:avLst/>
                    <a:gdLst>
                      <a:gd name="T0" fmla="*/ 0 w 12"/>
                      <a:gd name="T1" fmla="*/ 0 h 13"/>
                      <a:gd name="T2" fmla="*/ 188 w 12"/>
                      <a:gd name="T3" fmla="*/ 194 h 13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2" h="13">
                        <a:moveTo>
                          <a:pt x="0" y="0"/>
                        </a:moveTo>
                        <a:cubicBezTo>
                          <a:pt x="5" y="3"/>
                          <a:pt x="6" y="10"/>
                          <a:pt x="12" y="13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23" name="Freeform 1672">
                    <a:extLst>
                      <a:ext uri="{FF2B5EF4-FFF2-40B4-BE49-F238E27FC236}">
                        <a16:creationId xmlns:a16="http://schemas.microsoft.com/office/drawing/2014/main" id="{17DEB752-95E1-7A28-FE99-376B34CBB4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3" y="2982"/>
                    <a:ext cx="53" cy="55"/>
                  </a:xfrm>
                  <a:custGeom>
                    <a:avLst/>
                    <a:gdLst>
                      <a:gd name="T0" fmla="*/ 0 w 21"/>
                      <a:gd name="T1" fmla="*/ 0 h 22"/>
                      <a:gd name="T2" fmla="*/ 338 w 21"/>
                      <a:gd name="T3" fmla="*/ 345 h 2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1" h="22">
                        <a:moveTo>
                          <a:pt x="0" y="0"/>
                        </a:moveTo>
                        <a:cubicBezTo>
                          <a:pt x="4" y="9"/>
                          <a:pt x="11" y="19"/>
                          <a:pt x="21" y="22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24" name="Freeform 1673">
                    <a:extLst>
                      <a:ext uri="{FF2B5EF4-FFF2-40B4-BE49-F238E27FC236}">
                        <a16:creationId xmlns:a16="http://schemas.microsoft.com/office/drawing/2014/main" id="{7F632FDC-2791-46A2-97A2-D7781237A2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8" y="3084"/>
                    <a:ext cx="40" cy="38"/>
                  </a:xfrm>
                  <a:custGeom>
                    <a:avLst/>
                    <a:gdLst>
                      <a:gd name="T0" fmla="*/ 20 w 16"/>
                      <a:gd name="T1" fmla="*/ 0 h 15"/>
                      <a:gd name="T2" fmla="*/ 250 w 16"/>
                      <a:gd name="T3" fmla="*/ 243 h 1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6" h="15">
                        <a:moveTo>
                          <a:pt x="1" y="0"/>
                        </a:moveTo>
                        <a:cubicBezTo>
                          <a:pt x="0" y="4"/>
                          <a:pt x="13" y="13"/>
                          <a:pt x="16" y="15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25" name="Freeform 1674">
                    <a:extLst>
                      <a:ext uri="{FF2B5EF4-FFF2-40B4-BE49-F238E27FC236}">
                        <a16:creationId xmlns:a16="http://schemas.microsoft.com/office/drawing/2014/main" id="{4A5DB254-40B0-4EEA-AF1E-D857B1C59C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8" y="2914"/>
                    <a:ext cx="93" cy="48"/>
                  </a:xfrm>
                  <a:custGeom>
                    <a:avLst/>
                    <a:gdLst>
                      <a:gd name="T0" fmla="*/ 0 w 37"/>
                      <a:gd name="T1" fmla="*/ 0 h 19"/>
                      <a:gd name="T2" fmla="*/ 588 w 37"/>
                      <a:gd name="T3" fmla="*/ 306 h 19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7" h="19">
                        <a:moveTo>
                          <a:pt x="0" y="0"/>
                        </a:moveTo>
                        <a:cubicBezTo>
                          <a:pt x="12" y="8"/>
                          <a:pt x="24" y="14"/>
                          <a:pt x="37" y="19"/>
                        </a:cubicBezTo>
                      </a:path>
                    </a:pathLst>
                  </a:custGeom>
                  <a:solidFill>
                    <a:srgbClr val="B7023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26" name="Freeform 1675">
                    <a:extLst>
                      <a:ext uri="{FF2B5EF4-FFF2-40B4-BE49-F238E27FC236}">
                        <a16:creationId xmlns:a16="http://schemas.microsoft.com/office/drawing/2014/main" id="{FC1B4848-3C5D-FA5E-DEA3-6065CD50BF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1" y="2922"/>
                    <a:ext cx="97" cy="62"/>
                  </a:xfrm>
                  <a:custGeom>
                    <a:avLst/>
                    <a:gdLst>
                      <a:gd name="T0" fmla="*/ 0 w 39"/>
                      <a:gd name="T1" fmla="*/ 0 h 25"/>
                      <a:gd name="T2" fmla="*/ 124 w 39"/>
                      <a:gd name="T3" fmla="*/ 136 h 25"/>
                      <a:gd name="T4" fmla="*/ 599 w 39"/>
                      <a:gd name="T5" fmla="*/ 382 h 2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25">
                        <a:moveTo>
                          <a:pt x="0" y="0"/>
                        </a:moveTo>
                        <a:cubicBezTo>
                          <a:pt x="3" y="3"/>
                          <a:pt x="5" y="6"/>
                          <a:pt x="8" y="9"/>
                        </a:cubicBezTo>
                        <a:cubicBezTo>
                          <a:pt x="17" y="17"/>
                          <a:pt x="28" y="21"/>
                          <a:pt x="39" y="25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27" name="Freeform 1676">
                    <a:extLst>
                      <a:ext uri="{FF2B5EF4-FFF2-40B4-BE49-F238E27FC236}">
                        <a16:creationId xmlns:a16="http://schemas.microsoft.com/office/drawing/2014/main" id="{B3C63570-212F-A3C7-EBA1-DDD66268AD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3" y="2907"/>
                    <a:ext cx="78" cy="52"/>
                  </a:xfrm>
                  <a:custGeom>
                    <a:avLst/>
                    <a:gdLst>
                      <a:gd name="T0" fmla="*/ 0 w 31"/>
                      <a:gd name="T1" fmla="*/ 0 h 21"/>
                      <a:gd name="T2" fmla="*/ 159 w 31"/>
                      <a:gd name="T3" fmla="*/ 134 h 21"/>
                      <a:gd name="T4" fmla="*/ 493 w 31"/>
                      <a:gd name="T5" fmla="*/ 319 h 2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21">
                        <a:moveTo>
                          <a:pt x="0" y="0"/>
                        </a:moveTo>
                        <a:cubicBezTo>
                          <a:pt x="2" y="4"/>
                          <a:pt x="7" y="7"/>
                          <a:pt x="10" y="9"/>
                        </a:cubicBezTo>
                        <a:cubicBezTo>
                          <a:pt x="17" y="13"/>
                          <a:pt x="24" y="20"/>
                          <a:pt x="31" y="21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28" name="Freeform 1677">
                    <a:extLst>
                      <a:ext uri="{FF2B5EF4-FFF2-40B4-BE49-F238E27FC236}">
                        <a16:creationId xmlns:a16="http://schemas.microsoft.com/office/drawing/2014/main" id="{C0F392A4-8F13-EFAB-F5D2-79CFF552AA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1" y="2914"/>
                    <a:ext cx="52" cy="40"/>
                  </a:xfrm>
                  <a:custGeom>
                    <a:avLst/>
                    <a:gdLst>
                      <a:gd name="T0" fmla="*/ 0 w 21"/>
                      <a:gd name="T1" fmla="*/ 0 h 16"/>
                      <a:gd name="T2" fmla="*/ 319 w 21"/>
                      <a:gd name="T3" fmla="*/ 250 h 1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1" h="16">
                        <a:moveTo>
                          <a:pt x="0" y="0"/>
                        </a:moveTo>
                        <a:cubicBezTo>
                          <a:pt x="5" y="7"/>
                          <a:pt x="13" y="13"/>
                          <a:pt x="21" y="16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29" name="Freeform 1678">
                    <a:extLst>
                      <a:ext uri="{FF2B5EF4-FFF2-40B4-BE49-F238E27FC236}">
                        <a16:creationId xmlns:a16="http://schemas.microsoft.com/office/drawing/2014/main" id="{CA0BF529-ECD3-F5FF-8B6E-E13D28670B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3" y="2902"/>
                    <a:ext cx="80" cy="57"/>
                  </a:xfrm>
                  <a:custGeom>
                    <a:avLst/>
                    <a:gdLst>
                      <a:gd name="T0" fmla="*/ 0 w 32"/>
                      <a:gd name="T1" fmla="*/ 0 h 23"/>
                      <a:gd name="T2" fmla="*/ 145 w 32"/>
                      <a:gd name="T3" fmla="*/ 124 h 23"/>
                      <a:gd name="T4" fmla="*/ 500 w 32"/>
                      <a:gd name="T5" fmla="*/ 349 h 2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2" h="23">
                        <a:moveTo>
                          <a:pt x="0" y="0"/>
                        </a:moveTo>
                        <a:cubicBezTo>
                          <a:pt x="2" y="3"/>
                          <a:pt x="6" y="5"/>
                          <a:pt x="9" y="8"/>
                        </a:cubicBezTo>
                        <a:cubicBezTo>
                          <a:pt x="16" y="13"/>
                          <a:pt x="24" y="19"/>
                          <a:pt x="32" y="23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30" name="Freeform 1679">
                    <a:extLst>
                      <a:ext uri="{FF2B5EF4-FFF2-40B4-BE49-F238E27FC236}">
                        <a16:creationId xmlns:a16="http://schemas.microsoft.com/office/drawing/2014/main" id="{D05B8575-A2ED-6D7B-781C-2E3D806578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3" y="2932"/>
                    <a:ext cx="83" cy="52"/>
                  </a:xfrm>
                  <a:custGeom>
                    <a:avLst/>
                    <a:gdLst>
                      <a:gd name="T0" fmla="*/ 0 w 33"/>
                      <a:gd name="T1" fmla="*/ 0 h 21"/>
                      <a:gd name="T2" fmla="*/ 158 w 33"/>
                      <a:gd name="T3" fmla="*/ 124 h 21"/>
                      <a:gd name="T4" fmla="*/ 526 w 33"/>
                      <a:gd name="T5" fmla="*/ 319 h 2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" h="21">
                        <a:moveTo>
                          <a:pt x="0" y="0"/>
                        </a:moveTo>
                        <a:cubicBezTo>
                          <a:pt x="2" y="3"/>
                          <a:pt x="7" y="6"/>
                          <a:pt x="10" y="8"/>
                        </a:cubicBezTo>
                        <a:cubicBezTo>
                          <a:pt x="18" y="13"/>
                          <a:pt x="25" y="18"/>
                          <a:pt x="33" y="21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31" name="Freeform 1680">
                    <a:extLst>
                      <a:ext uri="{FF2B5EF4-FFF2-40B4-BE49-F238E27FC236}">
                        <a16:creationId xmlns:a16="http://schemas.microsoft.com/office/drawing/2014/main" id="{90CF0EA1-5773-F8DF-1E3D-032DA30786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8" y="2954"/>
                    <a:ext cx="70" cy="45"/>
                  </a:xfrm>
                  <a:custGeom>
                    <a:avLst/>
                    <a:gdLst>
                      <a:gd name="T0" fmla="*/ 0 w 28"/>
                      <a:gd name="T1" fmla="*/ 0 h 18"/>
                      <a:gd name="T2" fmla="*/ 438 w 28"/>
                      <a:gd name="T3" fmla="*/ 283 h 1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8" h="18">
                        <a:moveTo>
                          <a:pt x="0" y="0"/>
                        </a:moveTo>
                        <a:cubicBezTo>
                          <a:pt x="5" y="8"/>
                          <a:pt x="20" y="16"/>
                          <a:pt x="28" y="18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32" name="Freeform 1681">
                    <a:extLst>
                      <a:ext uri="{FF2B5EF4-FFF2-40B4-BE49-F238E27FC236}">
                        <a16:creationId xmlns:a16="http://schemas.microsoft.com/office/drawing/2014/main" id="{3A45DD1A-41D6-0E3B-63D7-C7C0CC885C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3" y="2959"/>
                    <a:ext cx="75" cy="55"/>
                  </a:xfrm>
                  <a:custGeom>
                    <a:avLst/>
                    <a:gdLst>
                      <a:gd name="T0" fmla="*/ 0 w 30"/>
                      <a:gd name="T1" fmla="*/ 0 h 22"/>
                      <a:gd name="T2" fmla="*/ 470 w 30"/>
                      <a:gd name="T3" fmla="*/ 345 h 2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0" h="22">
                        <a:moveTo>
                          <a:pt x="0" y="0"/>
                        </a:moveTo>
                        <a:cubicBezTo>
                          <a:pt x="7" y="8"/>
                          <a:pt x="20" y="19"/>
                          <a:pt x="30" y="22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33" name="Freeform 1682">
                    <a:extLst>
                      <a:ext uri="{FF2B5EF4-FFF2-40B4-BE49-F238E27FC236}">
                        <a16:creationId xmlns:a16="http://schemas.microsoft.com/office/drawing/2014/main" id="{343EF56C-29B9-CB0B-85FD-21F70F722E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8" y="2982"/>
                    <a:ext cx="58" cy="45"/>
                  </a:xfrm>
                  <a:custGeom>
                    <a:avLst/>
                    <a:gdLst>
                      <a:gd name="T0" fmla="*/ 0 w 23"/>
                      <a:gd name="T1" fmla="*/ 0 h 18"/>
                      <a:gd name="T2" fmla="*/ 368 w 23"/>
                      <a:gd name="T3" fmla="*/ 283 h 1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3" h="18">
                        <a:moveTo>
                          <a:pt x="0" y="0"/>
                        </a:moveTo>
                        <a:cubicBezTo>
                          <a:pt x="6" y="9"/>
                          <a:pt x="15" y="13"/>
                          <a:pt x="23" y="18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34" name="Freeform 1683">
                    <a:extLst>
                      <a:ext uri="{FF2B5EF4-FFF2-40B4-BE49-F238E27FC236}">
                        <a16:creationId xmlns:a16="http://schemas.microsoft.com/office/drawing/2014/main" id="{F96F539A-FD1F-2EBC-3698-AC209799A9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3" y="2982"/>
                    <a:ext cx="68" cy="57"/>
                  </a:xfrm>
                  <a:custGeom>
                    <a:avLst/>
                    <a:gdLst>
                      <a:gd name="T0" fmla="*/ 0 w 27"/>
                      <a:gd name="T1" fmla="*/ 0 h 23"/>
                      <a:gd name="T2" fmla="*/ 431 w 27"/>
                      <a:gd name="T3" fmla="*/ 349 h 23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7" h="23">
                        <a:moveTo>
                          <a:pt x="0" y="0"/>
                        </a:moveTo>
                        <a:cubicBezTo>
                          <a:pt x="8" y="10"/>
                          <a:pt x="16" y="17"/>
                          <a:pt x="27" y="23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35" name="Freeform 1684">
                    <a:extLst>
                      <a:ext uri="{FF2B5EF4-FFF2-40B4-BE49-F238E27FC236}">
                        <a16:creationId xmlns:a16="http://schemas.microsoft.com/office/drawing/2014/main" id="{1EA0CEEF-C3D2-9543-752D-BD3A6DABB8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" y="3024"/>
                    <a:ext cx="75" cy="70"/>
                  </a:xfrm>
                  <a:custGeom>
                    <a:avLst/>
                    <a:gdLst>
                      <a:gd name="T0" fmla="*/ 0 w 30"/>
                      <a:gd name="T1" fmla="*/ 0 h 28"/>
                      <a:gd name="T2" fmla="*/ 470 w 30"/>
                      <a:gd name="T3" fmla="*/ 438 h 2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0" h="28">
                        <a:moveTo>
                          <a:pt x="0" y="0"/>
                        </a:moveTo>
                        <a:cubicBezTo>
                          <a:pt x="4" y="12"/>
                          <a:pt x="20" y="21"/>
                          <a:pt x="30" y="28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36" name="Freeform 1685">
                    <a:extLst>
                      <a:ext uri="{FF2B5EF4-FFF2-40B4-BE49-F238E27FC236}">
                        <a16:creationId xmlns:a16="http://schemas.microsoft.com/office/drawing/2014/main" id="{FAD043CD-E504-FDFE-C88D-F60ED7FCFA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96" y="3024"/>
                    <a:ext cx="65" cy="53"/>
                  </a:xfrm>
                  <a:custGeom>
                    <a:avLst/>
                    <a:gdLst>
                      <a:gd name="T0" fmla="*/ 0 w 26"/>
                      <a:gd name="T1" fmla="*/ 0 h 21"/>
                      <a:gd name="T2" fmla="*/ 408 w 26"/>
                      <a:gd name="T3" fmla="*/ 338 h 2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6" h="21">
                        <a:moveTo>
                          <a:pt x="0" y="0"/>
                        </a:moveTo>
                        <a:cubicBezTo>
                          <a:pt x="5" y="9"/>
                          <a:pt x="17" y="16"/>
                          <a:pt x="26" y="21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37" name="Freeform 1686">
                    <a:extLst>
                      <a:ext uri="{FF2B5EF4-FFF2-40B4-BE49-F238E27FC236}">
                        <a16:creationId xmlns:a16="http://schemas.microsoft.com/office/drawing/2014/main" id="{7264264F-77A2-D79E-20E9-14336E3CAB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6" y="3072"/>
                    <a:ext cx="60" cy="55"/>
                  </a:xfrm>
                  <a:custGeom>
                    <a:avLst/>
                    <a:gdLst>
                      <a:gd name="T0" fmla="*/ 0 w 24"/>
                      <a:gd name="T1" fmla="*/ 0 h 22"/>
                      <a:gd name="T2" fmla="*/ 145 w 24"/>
                      <a:gd name="T3" fmla="*/ 145 h 22"/>
                      <a:gd name="T4" fmla="*/ 375 w 24"/>
                      <a:gd name="T5" fmla="*/ 345 h 2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4" h="22">
                        <a:moveTo>
                          <a:pt x="0" y="0"/>
                        </a:moveTo>
                        <a:cubicBezTo>
                          <a:pt x="4" y="2"/>
                          <a:pt x="7" y="6"/>
                          <a:pt x="9" y="9"/>
                        </a:cubicBezTo>
                        <a:cubicBezTo>
                          <a:pt x="14" y="14"/>
                          <a:pt x="19" y="19"/>
                          <a:pt x="24" y="22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38" name="Freeform 1687">
                    <a:extLst>
                      <a:ext uri="{FF2B5EF4-FFF2-40B4-BE49-F238E27FC236}">
                        <a16:creationId xmlns:a16="http://schemas.microsoft.com/office/drawing/2014/main" id="{8D5FA652-4655-D08D-E2E5-DB5BC916ED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1" y="3079"/>
                    <a:ext cx="45" cy="55"/>
                  </a:xfrm>
                  <a:custGeom>
                    <a:avLst/>
                    <a:gdLst>
                      <a:gd name="T0" fmla="*/ 0 w 18"/>
                      <a:gd name="T1" fmla="*/ 0 h 22"/>
                      <a:gd name="T2" fmla="*/ 283 w 18"/>
                      <a:gd name="T3" fmla="*/ 345 h 2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8" h="22">
                        <a:moveTo>
                          <a:pt x="0" y="0"/>
                        </a:moveTo>
                        <a:cubicBezTo>
                          <a:pt x="5" y="8"/>
                          <a:pt x="11" y="15"/>
                          <a:pt x="18" y="22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39" name="Freeform 1688">
                    <a:extLst>
                      <a:ext uri="{FF2B5EF4-FFF2-40B4-BE49-F238E27FC236}">
                        <a16:creationId xmlns:a16="http://schemas.microsoft.com/office/drawing/2014/main" id="{A43B6F33-BDA5-939C-E3E4-D64FA4A982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6" y="3079"/>
                    <a:ext cx="57" cy="55"/>
                  </a:xfrm>
                  <a:custGeom>
                    <a:avLst/>
                    <a:gdLst>
                      <a:gd name="T0" fmla="*/ 0 w 23"/>
                      <a:gd name="T1" fmla="*/ 0 h 22"/>
                      <a:gd name="T2" fmla="*/ 349 w 23"/>
                      <a:gd name="T3" fmla="*/ 345 h 2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3" h="22">
                        <a:moveTo>
                          <a:pt x="0" y="0"/>
                        </a:moveTo>
                        <a:cubicBezTo>
                          <a:pt x="2" y="10"/>
                          <a:pt x="15" y="17"/>
                          <a:pt x="23" y="22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40" name="Freeform 1689">
                    <a:extLst>
                      <a:ext uri="{FF2B5EF4-FFF2-40B4-BE49-F238E27FC236}">
                        <a16:creationId xmlns:a16="http://schemas.microsoft.com/office/drawing/2014/main" id="{1A2A32EF-4884-298D-5F2A-245E1F1D04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8" y="3074"/>
                    <a:ext cx="53" cy="53"/>
                  </a:xfrm>
                  <a:custGeom>
                    <a:avLst/>
                    <a:gdLst>
                      <a:gd name="T0" fmla="*/ 0 w 21"/>
                      <a:gd name="T1" fmla="*/ 0 h 21"/>
                      <a:gd name="T2" fmla="*/ 338 w 21"/>
                      <a:gd name="T3" fmla="*/ 338 h 2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1" h="21">
                        <a:moveTo>
                          <a:pt x="0" y="0"/>
                        </a:moveTo>
                        <a:cubicBezTo>
                          <a:pt x="3" y="8"/>
                          <a:pt x="13" y="18"/>
                          <a:pt x="21" y="21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41" name="Freeform 1690">
                    <a:extLst>
                      <a:ext uri="{FF2B5EF4-FFF2-40B4-BE49-F238E27FC236}">
                        <a16:creationId xmlns:a16="http://schemas.microsoft.com/office/drawing/2014/main" id="{8FD098DB-F393-C4D2-5B06-07F0F58B4A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8" y="3074"/>
                    <a:ext cx="48" cy="35"/>
                  </a:xfrm>
                  <a:custGeom>
                    <a:avLst/>
                    <a:gdLst>
                      <a:gd name="T0" fmla="*/ 0 w 19"/>
                      <a:gd name="T1" fmla="*/ 0 h 14"/>
                      <a:gd name="T2" fmla="*/ 306 w 19"/>
                      <a:gd name="T3" fmla="*/ 220 h 1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9" h="14">
                        <a:moveTo>
                          <a:pt x="0" y="0"/>
                        </a:moveTo>
                        <a:cubicBezTo>
                          <a:pt x="0" y="4"/>
                          <a:pt x="15" y="12"/>
                          <a:pt x="19" y="14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42" name="Freeform 1691">
                    <a:extLst>
                      <a:ext uri="{FF2B5EF4-FFF2-40B4-BE49-F238E27FC236}">
                        <a16:creationId xmlns:a16="http://schemas.microsoft.com/office/drawing/2014/main" id="{664FE675-13B2-480B-D824-2D6881CE04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6" y="3069"/>
                    <a:ext cx="32" cy="35"/>
                  </a:xfrm>
                  <a:custGeom>
                    <a:avLst/>
                    <a:gdLst>
                      <a:gd name="T0" fmla="*/ 0 w 13"/>
                      <a:gd name="T1" fmla="*/ 0 h 14"/>
                      <a:gd name="T2" fmla="*/ 194 w 13"/>
                      <a:gd name="T3" fmla="*/ 220 h 1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3" h="14">
                        <a:moveTo>
                          <a:pt x="0" y="0"/>
                        </a:moveTo>
                        <a:cubicBezTo>
                          <a:pt x="3" y="5"/>
                          <a:pt x="8" y="9"/>
                          <a:pt x="13" y="14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43" name="Freeform 1692">
                    <a:extLst>
                      <a:ext uri="{FF2B5EF4-FFF2-40B4-BE49-F238E27FC236}">
                        <a16:creationId xmlns:a16="http://schemas.microsoft.com/office/drawing/2014/main" id="{73555F3D-9271-A7ED-8162-10A969B83D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1" y="3062"/>
                    <a:ext cx="40" cy="37"/>
                  </a:xfrm>
                  <a:custGeom>
                    <a:avLst/>
                    <a:gdLst>
                      <a:gd name="T0" fmla="*/ 0 w 16"/>
                      <a:gd name="T1" fmla="*/ 0 h 15"/>
                      <a:gd name="T2" fmla="*/ 250 w 16"/>
                      <a:gd name="T3" fmla="*/ 224 h 1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6" h="15">
                        <a:moveTo>
                          <a:pt x="0" y="0"/>
                        </a:moveTo>
                        <a:cubicBezTo>
                          <a:pt x="2" y="7"/>
                          <a:pt x="10" y="11"/>
                          <a:pt x="16" y="15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44" name="Freeform 1693">
                    <a:extLst>
                      <a:ext uri="{FF2B5EF4-FFF2-40B4-BE49-F238E27FC236}">
                        <a16:creationId xmlns:a16="http://schemas.microsoft.com/office/drawing/2014/main" id="{0C920E9D-41A5-BB80-55B8-159E5D7A3B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3" y="3049"/>
                    <a:ext cx="53" cy="43"/>
                  </a:xfrm>
                  <a:custGeom>
                    <a:avLst/>
                    <a:gdLst>
                      <a:gd name="T0" fmla="*/ 0 w 21"/>
                      <a:gd name="T1" fmla="*/ 0 h 17"/>
                      <a:gd name="T2" fmla="*/ 338 w 21"/>
                      <a:gd name="T3" fmla="*/ 276 h 17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1" h="17">
                        <a:moveTo>
                          <a:pt x="0" y="0"/>
                        </a:moveTo>
                        <a:cubicBezTo>
                          <a:pt x="1" y="6"/>
                          <a:pt x="16" y="15"/>
                          <a:pt x="21" y="17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45" name="Freeform 1694">
                    <a:extLst>
                      <a:ext uri="{FF2B5EF4-FFF2-40B4-BE49-F238E27FC236}">
                        <a16:creationId xmlns:a16="http://schemas.microsoft.com/office/drawing/2014/main" id="{72E4200F-034C-31F1-F85A-52748F8473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3" y="3042"/>
                    <a:ext cx="35" cy="27"/>
                  </a:xfrm>
                  <a:custGeom>
                    <a:avLst/>
                    <a:gdLst>
                      <a:gd name="T0" fmla="*/ 0 w 14"/>
                      <a:gd name="T1" fmla="*/ 0 h 11"/>
                      <a:gd name="T2" fmla="*/ 220 w 14"/>
                      <a:gd name="T3" fmla="*/ 162 h 1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4" h="11">
                        <a:moveTo>
                          <a:pt x="0" y="0"/>
                        </a:moveTo>
                        <a:cubicBezTo>
                          <a:pt x="3" y="6"/>
                          <a:pt x="8" y="10"/>
                          <a:pt x="14" y="11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46" name="Freeform 1695">
                    <a:extLst>
                      <a:ext uri="{FF2B5EF4-FFF2-40B4-BE49-F238E27FC236}">
                        <a16:creationId xmlns:a16="http://schemas.microsoft.com/office/drawing/2014/main" id="{589A2063-D857-DF50-F5DA-61F694B2A0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1" y="3027"/>
                    <a:ext cx="50" cy="40"/>
                  </a:xfrm>
                  <a:custGeom>
                    <a:avLst/>
                    <a:gdLst>
                      <a:gd name="T0" fmla="*/ 0 w 20"/>
                      <a:gd name="T1" fmla="*/ 0 h 16"/>
                      <a:gd name="T2" fmla="*/ 313 w 20"/>
                      <a:gd name="T3" fmla="*/ 250 h 1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" h="16">
                        <a:moveTo>
                          <a:pt x="0" y="0"/>
                        </a:moveTo>
                        <a:cubicBezTo>
                          <a:pt x="4" y="8"/>
                          <a:pt x="13" y="12"/>
                          <a:pt x="20" y="16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47" name="Freeform 1696">
                    <a:extLst>
                      <a:ext uri="{FF2B5EF4-FFF2-40B4-BE49-F238E27FC236}">
                        <a16:creationId xmlns:a16="http://schemas.microsoft.com/office/drawing/2014/main" id="{C19FD772-14D3-25FC-BF14-2354FF8F8D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1" y="3014"/>
                    <a:ext cx="37" cy="33"/>
                  </a:xfrm>
                  <a:custGeom>
                    <a:avLst/>
                    <a:gdLst>
                      <a:gd name="T0" fmla="*/ 0 w 15"/>
                      <a:gd name="T1" fmla="*/ 0 h 13"/>
                      <a:gd name="T2" fmla="*/ 224 w 15"/>
                      <a:gd name="T3" fmla="*/ 213 h 13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5" h="13">
                        <a:moveTo>
                          <a:pt x="0" y="0"/>
                        </a:moveTo>
                        <a:cubicBezTo>
                          <a:pt x="2" y="6"/>
                          <a:pt x="9" y="10"/>
                          <a:pt x="15" y="13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48" name="Freeform 1697">
                    <a:extLst>
                      <a:ext uri="{FF2B5EF4-FFF2-40B4-BE49-F238E27FC236}">
                        <a16:creationId xmlns:a16="http://schemas.microsoft.com/office/drawing/2014/main" id="{66C2C9F9-F627-777B-9FE4-2AFCBAB870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8" y="2999"/>
                    <a:ext cx="60" cy="48"/>
                  </a:xfrm>
                  <a:custGeom>
                    <a:avLst/>
                    <a:gdLst>
                      <a:gd name="T0" fmla="*/ 0 w 24"/>
                      <a:gd name="T1" fmla="*/ 0 h 19"/>
                      <a:gd name="T2" fmla="*/ 375 w 24"/>
                      <a:gd name="T3" fmla="*/ 306 h 19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4" h="19">
                        <a:moveTo>
                          <a:pt x="0" y="0"/>
                        </a:moveTo>
                        <a:cubicBezTo>
                          <a:pt x="3" y="9"/>
                          <a:pt x="17" y="15"/>
                          <a:pt x="24" y="19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49" name="Freeform 1698">
                    <a:extLst>
                      <a:ext uri="{FF2B5EF4-FFF2-40B4-BE49-F238E27FC236}">
                        <a16:creationId xmlns:a16="http://schemas.microsoft.com/office/drawing/2014/main" id="{48EFC0F2-2771-C798-EB06-6843BC0058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21" y="2994"/>
                    <a:ext cx="62" cy="28"/>
                  </a:xfrm>
                  <a:custGeom>
                    <a:avLst/>
                    <a:gdLst>
                      <a:gd name="T0" fmla="*/ 0 w 25"/>
                      <a:gd name="T1" fmla="*/ 0 h 11"/>
                      <a:gd name="T2" fmla="*/ 382 w 25"/>
                      <a:gd name="T3" fmla="*/ 181 h 1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5" h="11">
                        <a:moveTo>
                          <a:pt x="0" y="0"/>
                        </a:moveTo>
                        <a:cubicBezTo>
                          <a:pt x="8" y="3"/>
                          <a:pt x="15" y="11"/>
                          <a:pt x="25" y="11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50" name="Freeform 1699">
                    <a:extLst>
                      <a:ext uri="{FF2B5EF4-FFF2-40B4-BE49-F238E27FC236}">
                        <a16:creationId xmlns:a16="http://schemas.microsoft.com/office/drawing/2014/main" id="{3B725C02-0882-5EA7-ED4D-70AD021C40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8" y="2987"/>
                    <a:ext cx="78" cy="27"/>
                  </a:xfrm>
                  <a:custGeom>
                    <a:avLst/>
                    <a:gdLst>
                      <a:gd name="T0" fmla="*/ 0 w 31"/>
                      <a:gd name="T1" fmla="*/ 0 h 11"/>
                      <a:gd name="T2" fmla="*/ 146 w 31"/>
                      <a:gd name="T3" fmla="*/ 61 h 11"/>
                      <a:gd name="T4" fmla="*/ 493 w 31"/>
                      <a:gd name="T5" fmla="*/ 162 h 11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11">
                        <a:moveTo>
                          <a:pt x="0" y="0"/>
                        </a:moveTo>
                        <a:cubicBezTo>
                          <a:pt x="1" y="3"/>
                          <a:pt x="6" y="3"/>
                          <a:pt x="9" y="4"/>
                        </a:cubicBezTo>
                        <a:cubicBezTo>
                          <a:pt x="16" y="7"/>
                          <a:pt x="24" y="9"/>
                          <a:pt x="31" y="11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51" name="Freeform 1700">
                    <a:extLst>
                      <a:ext uri="{FF2B5EF4-FFF2-40B4-BE49-F238E27FC236}">
                        <a16:creationId xmlns:a16="http://schemas.microsoft.com/office/drawing/2014/main" id="{3832C1A4-6CE6-ED1C-8E09-D707CC54A5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3" y="2952"/>
                    <a:ext cx="70" cy="35"/>
                  </a:xfrm>
                  <a:custGeom>
                    <a:avLst/>
                    <a:gdLst>
                      <a:gd name="T0" fmla="*/ 0 w 28"/>
                      <a:gd name="T1" fmla="*/ 0 h 14"/>
                      <a:gd name="T2" fmla="*/ 145 w 28"/>
                      <a:gd name="T3" fmla="*/ 95 h 14"/>
                      <a:gd name="T4" fmla="*/ 438 w 28"/>
                      <a:gd name="T5" fmla="*/ 220 h 1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8" h="14">
                        <a:moveTo>
                          <a:pt x="0" y="0"/>
                        </a:moveTo>
                        <a:cubicBezTo>
                          <a:pt x="2" y="3"/>
                          <a:pt x="6" y="4"/>
                          <a:pt x="9" y="6"/>
                        </a:cubicBezTo>
                        <a:cubicBezTo>
                          <a:pt x="14" y="9"/>
                          <a:pt x="22" y="14"/>
                          <a:pt x="28" y="14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52" name="Freeform 1701">
                    <a:extLst>
                      <a:ext uri="{FF2B5EF4-FFF2-40B4-BE49-F238E27FC236}">
                        <a16:creationId xmlns:a16="http://schemas.microsoft.com/office/drawing/2014/main" id="{B38C94C9-2F1B-9B8F-A759-FE279D42DA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6" y="2922"/>
                    <a:ext cx="100" cy="47"/>
                  </a:xfrm>
                  <a:custGeom>
                    <a:avLst/>
                    <a:gdLst>
                      <a:gd name="T0" fmla="*/ 0 w 40"/>
                      <a:gd name="T1" fmla="*/ 0 h 19"/>
                      <a:gd name="T2" fmla="*/ 625 w 40"/>
                      <a:gd name="T3" fmla="*/ 287 h 19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0" h="19">
                        <a:moveTo>
                          <a:pt x="0" y="0"/>
                        </a:moveTo>
                        <a:cubicBezTo>
                          <a:pt x="13" y="6"/>
                          <a:pt x="24" y="16"/>
                          <a:pt x="40" y="19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53" name="Freeform 1702">
                    <a:extLst>
                      <a:ext uri="{FF2B5EF4-FFF2-40B4-BE49-F238E27FC236}">
                        <a16:creationId xmlns:a16="http://schemas.microsoft.com/office/drawing/2014/main" id="{5A415941-C0BB-854E-63B4-202929C2DF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3" y="2944"/>
                    <a:ext cx="50" cy="20"/>
                  </a:xfrm>
                  <a:custGeom>
                    <a:avLst/>
                    <a:gdLst>
                      <a:gd name="T0" fmla="*/ 0 w 20"/>
                      <a:gd name="T1" fmla="*/ 0 h 8"/>
                      <a:gd name="T2" fmla="*/ 313 w 20"/>
                      <a:gd name="T3" fmla="*/ 125 h 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" h="8">
                        <a:moveTo>
                          <a:pt x="0" y="0"/>
                        </a:moveTo>
                        <a:cubicBezTo>
                          <a:pt x="6" y="2"/>
                          <a:pt x="13" y="7"/>
                          <a:pt x="20" y="8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54" name="Freeform 1703">
                    <a:extLst>
                      <a:ext uri="{FF2B5EF4-FFF2-40B4-BE49-F238E27FC236}">
                        <a16:creationId xmlns:a16="http://schemas.microsoft.com/office/drawing/2014/main" id="{312106E7-59BB-7BEB-5BB2-BCBDFAD5A5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3" y="2927"/>
                    <a:ext cx="88" cy="47"/>
                  </a:xfrm>
                  <a:custGeom>
                    <a:avLst/>
                    <a:gdLst>
                      <a:gd name="T0" fmla="*/ 0 w 35"/>
                      <a:gd name="T1" fmla="*/ 0 h 19"/>
                      <a:gd name="T2" fmla="*/ 146 w 35"/>
                      <a:gd name="T3" fmla="*/ 104 h 19"/>
                      <a:gd name="T4" fmla="*/ 556 w 35"/>
                      <a:gd name="T5" fmla="*/ 287 h 1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5" h="19">
                        <a:moveTo>
                          <a:pt x="0" y="0"/>
                        </a:moveTo>
                        <a:cubicBezTo>
                          <a:pt x="1" y="3"/>
                          <a:pt x="6" y="5"/>
                          <a:pt x="9" y="7"/>
                        </a:cubicBezTo>
                        <a:cubicBezTo>
                          <a:pt x="17" y="13"/>
                          <a:pt x="26" y="15"/>
                          <a:pt x="35" y="19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55" name="Freeform 1704">
                    <a:extLst>
                      <a:ext uri="{FF2B5EF4-FFF2-40B4-BE49-F238E27FC236}">
                        <a16:creationId xmlns:a16="http://schemas.microsoft.com/office/drawing/2014/main" id="{6DFFDE51-F990-462B-738F-0A10653781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8" y="2994"/>
                    <a:ext cx="103" cy="50"/>
                  </a:xfrm>
                  <a:custGeom>
                    <a:avLst/>
                    <a:gdLst>
                      <a:gd name="T0" fmla="*/ 651 w 41"/>
                      <a:gd name="T1" fmla="*/ 313 h 20"/>
                      <a:gd name="T2" fmla="*/ 0 w 41"/>
                      <a:gd name="T3" fmla="*/ 0 h 2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1" h="20">
                        <a:moveTo>
                          <a:pt x="41" y="20"/>
                        </a:moveTo>
                        <a:cubicBezTo>
                          <a:pt x="27" y="17"/>
                          <a:pt x="10" y="10"/>
                          <a:pt x="0" y="0"/>
                        </a:cubicBezTo>
                      </a:path>
                    </a:pathLst>
                  </a:custGeom>
                  <a:solidFill>
                    <a:srgbClr val="DAE2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56" name="Freeform 1705">
                    <a:extLst>
                      <a:ext uri="{FF2B5EF4-FFF2-40B4-BE49-F238E27FC236}">
                        <a16:creationId xmlns:a16="http://schemas.microsoft.com/office/drawing/2014/main" id="{64FECA66-6F98-0791-EFBA-32C04EABCCA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98" y="2954"/>
                    <a:ext cx="105" cy="123"/>
                  </a:xfrm>
                  <a:custGeom>
                    <a:avLst/>
                    <a:gdLst>
                      <a:gd name="T0" fmla="*/ 658 w 42"/>
                      <a:gd name="T1" fmla="*/ 221 h 49"/>
                      <a:gd name="T2" fmla="*/ 645 w 42"/>
                      <a:gd name="T3" fmla="*/ 221 h 49"/>
                      <a:gd name="T4" fmla="*/ 645 w 42"/>
                      <a:gd name="T5" fmla="*/ 208 h 49"/>
                      <a:gd name="T6" fmla="*/ 613 w 42"/>
                      <a:gd name="T7" fmla="*/ 188 h 49"/>
                      <a:gd name="T8" fmla="*/ 563 w 42"/>
                      <a:gd name="T9" fmla="*/ 146 h 49"/>
                      <a:gd name="T10" fmla="*/ 438 w 42"/>
                      <a:gd name="T11" fmla="*/ 95 h 49"/>
                      <a:gd name="T12" fmla="*/ 363 w 42"/>
                      <a:gd name="T13" fmla="*/ 20 h 49"/>
                      <a:gd name="T14" fmla="*/ 345 w 42"/>
                      <a:gd name="T15" fmla="*/ 0 h 49"/>
                      <a:gd name="T16" fmla="*/ 313 w 42"/>
                      <a:gd name="T17" fmla="*/ 20 h 49"/>
                      <a:gd name="T18" fmla="*/ 313 w 42"/>
                      <a:gd name="T19" fmla="*/ 33 h 49"/>
                      <a:gd name="T20" fmla="*/ 313 w 42"/>
                      <a:gd name="T21" fmla="*/ 20 h 49"/>
                      <a:gd name="T22" fmla="*/ 438 w 42"/>
                      <a:gd name="T23" fmla="*/ 271 h 49"/>
                      <a:gd name="T24" fmla="*/ 395 w 42"/>
                      <a:gd name="T25" fmla="*/ 366 h 49"/>
                      <a:gd name="T26" fmla="*/ 375 w 42"/>
                      <a:gd name="T27" fmla="*/ 346 h 49"/>
                      <a:gd name="T28" fmla="*/ 363 w 42"/>
                      <a:gd name="T29" fmla="*/ 379 h 49"/>
                      <a:gd name="T30" fmla="*/ 363 w 42"/>
                      <a:gd name="T31" fmla="*/ 409 h 49"/>
                      <a:gd name="T32" fmla="*/ 333 w 42"/>
                      <a:gd name="T33" fmla="*/ 442 h 49"/>
                      <a:gd name="T34" fmla="*/ 270 w 42"/>
                      <a:gd name="T35" fmla="*/ 492 h 49"/>
                      <a:gd name="T36" fmla="*/ 238 w 42"/>
                      <a:gd name="T37" fmla="*/ 492 h 49"/>
                      <a:gd name="T38" fmla="*/ 145 w 42"/>
                      <a:gd name="T39" fmla="*/ 459 h 49"/>
                      <a:gd name="T40" fmla="*/ 125 w 42"/>
                      <a:gd name="T41" fmla="*/ 442 h 49"/>
                      <a:gd name="T42" fmla="*/ 95 w 42"/>
                      <a:gd name="T43" fmla="*/ 429 h 49"/>
                      <a:gd name="T44" fmla="*/ 33 w 42"/>
                      <a:gd name="T45" fmla="*/ 409 h 49"/>
                      <a:gd name="T46" fmla="*/ 33 w 42"/>
                      <a:gd name="T47" fmla="*/ 409 h 49"/>
                      <a:gd name="T48" fmla="*/ 33 w 42"/>
                      <a:gd name="T49" fmla="*/ 409 h 49"/>
                      <a:gd name="T50" fmla="*/ 0 w 42"/>
                      <a:gd name="T51" fmla="*/ 429 h 49"/>
                      <a:gd name="T52" fmla="*/ 0 w 42"/>
                      <a:gd name="T53" fmla="*/ 429 h 49"/>
                      <a:gd name="T54" fmla="*/ 0 w 42"/>
                      <a:gd name="T55" fmla="*/ 429 h 49"/>
                      <a:gd name="T56" fmla="*/ 0 w 42"/>
                      <a:gd name="T57" fmla="*/ 429 h 49"/>
                      <a:gd name="T58" fmla="*/ 63 w 42"/>
                      <a:gd name="T59" fmla="*/ 492 h 49"/>
                      <a:gd name="T60" fmla="*/ 113 w 42"/>
                      <a:gd name="T61" fmla="*/ 535 h 49"/>
                      <a:gd name="T62" fmla="*/ 158 w 42"/>
                      <a:gd name="T63" fmla="*/ 567 h 49"/>
                      <a:gd name="T64" fmla="*/ 250 w 42"/>
                      <a:gd name="T65" fmla="*/ 618 h 49"/>
                      <a:gd name="T66" fmla="*/ 283 w 42"/>
                      <a:gd name="T67" fmla="*/ 663 h 49"/>
                      <a:gd name="T68" fmla="*/ 313 w 42"/>
                      <a:gd name="T69" fmla="*/ 663 h 49"/>
                      <a:gd name="T70" fmla="*/ 333 w 42"/>
                      <a:gd name="T71" fmla="*/ 713 h 49"/>
                      <a:gd name="T72" fmla="*/ 345 w 42"/>
                      <a:gd name="T73" fmla="*/ 743 h 49"/>
                      <a:gd name="T74" fmla="*/ 408 w 42"/>
                      <a:gd name="T75" fmla="*/ 776 h 49"/>
                      <a:gd name="T76" fmla="*/ 333 w 42"/>
                      <a:gd name="T77" fmla="*/ 630 h 49"/>
                      <a:gd name="T78" fmla="*/ 363 w 42"/>
                      <a:gd name="T79" fmla="*/ 505 h 49"/>
                      <a:gd name="T80" fmla="*/ 500 w 42"/>
                      <a:gd name="T81" fmla="*/ 301 h 49"/>
                      <a:gd name="T82" fmla="*/ 583 w 42"/>
                      <a:gd name="T83" fmla="*/ 221 h 49"/>
                      <a:gd name="T84" fmla="*/ 645 w 42"/>
                      <a:gd name="T85" fmla="*/ 221 h 49"/>
                      <a:gd name="T86" fmla="*/ 658 w 42"/>
                      <a:gd name="T87" fmla="*/ 221 h 49"/>
                      <a:gd name="T88" fmla="*/ 333 w 42"/>
                      <a:gd name="T89" fmla="*/ 693 h 49"/>
                      <a:gd name="T90" fmla="*/ 313 w 42"/>
                      <a:gd name="T91" fmla="*/ 680 h 49"/>
                      <a:gd name="T92" fmla="*/ 333 w 42"/>
                      <a:gd name="T93" fmla="*/ 680 h 49"/>
                      <a:gd name="T94" fmla="*/ 333 w 42"/>
                      <a:gd name="T95" fmla="*/ 693 h 49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42" h="49">
                        <a:moveTo>
                          <a:pt x="42" y="14"/>
                        </a:moveTo>
                        <a:cubicBezTo>
                          <a:pt x="42" y="14"/>
                          <a:pt x="42" y="14"/>
                          <a:pt x="41" y="14"/>
                        </a:cubicBezTo>
                        <a:cubicBezTo>
                          <a:pt x="41" y="14"/>
                          <a:pt x="41" y="14"/>
                          <a:pt x="41" y="13"/>
                        </a:cubicBezTo>
                        <a:cubicBezTo>
                          <a:pt x="41" y="12"/>
                          <a:pt x="40" y="12"/>
                          <a:pt x="39" y="12"/>
                        </a:cubicBezTo>
                        <a:cubicBezTo>
                          <a:pt x="37" y="11"/>
                          <a:pt x="37" y="10"/>
                          <a:pt x="36" y="9"/>
                        </a:cubicBezTo>
                        <a:cubicBezTo>
                          <a:pt x="33" y="8"/>
                          <a:pt x="31" y="7"/>
                          <a:pt x="28" y="6"/>
                        </a:cubicBezTo>
                        <a:cubicBezTo>
                          <a:pt x="26" y="5"/>
                          <a:pt x="24" y="3"/>
                          <a:pt x="23" y="1"/>
                        </a:cubicBezTo>
                        <a:cubicBezTo>
                          <a:pt x="22" y="0"/>
                          <a:pt x="23" y="0"/>
                          <a:pt x="22" y="0"/>
                        </a:cubicBezTo>
                        <a:cubicBezTo>
                          <a:pt x="22" y="0"/>
                          <a:pt x="21" y="0"/>
                          <a:pt x="20" y="1"/>
                        </a:cubicBezTo>
                        <a:cubicBezTo>
                          <a:pt x="20" y="1"/>
                          <a:pt x="20" y="1"/>
                          <a:pt x="20" y="2"/>
                        </a:cubicBezTo>
                        <a:cubicBezTo>
                          <a:pt x="20" y="2"/>
                          <a:pt x="20" y="1"/>
                          <a:pt x="20" y="1"/>
                        </a:cubicBezTo>
                        <a:cubicBezTo>
                          <a:pt x="24" y="7"/>
                          <a:pt x="31" y="9"/>
                          <a:pt x="28" y="17"/>
                        </a:cubicBezTo>
                        <a:cubicBezTo>
                          <a:pt x="27" y="19"/>
                          <a:pt x="26" y="21"/>
                          <a:pt x="25" y="23"/>
                        </a:cubicBezTo>
                        <a:cubicBezTo>
                          <a:pt x="25" y="23"/>
                          <a:pt x="24" y="23"/>
                          <a:pt x="24" y="22"/>
                        </a:cubicBezTo>
                        <a:cubicBezTo>
                          <a:pt x="23" y="23"/>
                          <a:pt x="23" y="23"/>
                          <a:pt x="23" y="24"/>
                        </a:cubicBezTo>
                        <a:cubicBezTo>
                          <a:pt x="23" y="24"/>
                          <a:pt x="24" y="25"/>
                          <a:pt x="23" y="26"/>
                        </a:cubicBezTo>
                        <a:cubicBezTo>
                          <a:pt x="23" y="27"/>
                          <a:pt x="21" y="28"/>
                          <a:pt x="21" y="28"/>
                        </a:cubicBezTo>
                        <a:cubicBezTo>
                          <a:pt x="19" y="29"/>
                          <a:pt x="19" y="30"/>
                          <a:pt x="17" y="31"/>
                        </a:cubicBezTo>
                        <a:cubicBezTo>
                          <a:pt x="17" y="31"/>
                          <a:pt x="16" y="31"/>
                          <a:pt x="15" y="31"/>
                        </a:cubicBezTo>
                        <a:cubicBezTo>
                          <a:pt x="13" y="31"/>
                          <a:pt x="11" y="30"/>
                          <a:pt x="9" y="29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7" y="28"/>
                          <a:pt x="6" y="27"/>
                        </a:cubicBezTo>
                        <a:cubicBezTo>
                          <a:pt x="5" y="27"/>
                          <a:pt x="3" y="26"/>
                          <a:pt x="2" y="26"/>
                        </a:cubicBezTo>
                        <a:cubicBezTo>
                          <a:pt x="2" y="26"/>
                          <a:pt x="2" y="26"/>
                          <a:pt x="2" y="26"/>
                        </a:cubicBezTo>
                        <a:cubicBezTo>
                          <a:pt x="2" y="26"/>
                          <a:pt x="2" y="26"/>
                          <a:pt x="2" y="26"/>
                        </a:cubicBezTo>
                        <a:cubicBezTo>
                          <a:pt x="1" y="26"/>
                          <a:pt x="0" y="26"/>
                          <a:pt x="0" y="27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1" y="29"/>
                          <a:pt x="3" y="30"/>
                          <a:pt x="4" y="31"/>
                        </a:cubicBezTo>
                        <a:cubicBezTo>
                          <a:pt x="5" y="32"/>
                          <a:pt x="6" y="32"/>
                          <a:pt x="7" y="34"/>
                        </a:cubicBezTo>
                        <a:cubicBezTo>
                          <a:pt x="8" y="35"/>
                          <a:pt x="9" y="36"/>
                          <a:pt x="10" y="36"/>
                        </a:cubicBezTo>
                        <a:cubicBezTo>
                          <a:pt x="12" y="37"/>
                          <a:pt x="14" y="37"/>
                          <a:pt x="16" y="39"/>
                        </a:cubicBezTo>
                        <a:cubicBezTo>
                          <a:pt x="16" y="40"/>
                          <a:pt x="17" y="41"/>
                          <a:pt x="18" y="42"/>
                        </a:cubicBezTo>
                        <a:cubicBezTo>
                          <a:pt x="19" y="42"/>
                          <a:pt x="19" y="42"/>
                          <a:pt x="20" y="42"/>
                        </a:cubicBezTo>
                        <a:cubicBezTo>
                          <a:pt x="20" y="43"/>
                          <a:pt x="21" y="44"/>
                          <a:pt x="21" y="45"/>
                        </a:cubicBezTo>
                        <a:cubicBezTo>
                          <a:pt x="21" y="45"/>
                          <a:pt x="21" y="46"/>
                          <a:pt x="22" y="47"/>
                        </a:cubicBezTo>
                        <a:cubicBezTo>
                          <a:pt x="22" y="47"/>
                          <a:pt x="25" y="49"/>
                          <a:pt x="26" y="49"/>
                        </a:cubicBezTo>
                        <a:cubicBezTo>
                          <a:pt x="25" y="46"/>
                          <a:pt x="23" y="43"/>
                          <a:pt x="21" y="40"/>
                        </a:cubicBezTo>
                        <a:cubicBezTo>
                          <a:pt x="19" y="37"/>
                          <a:pt x="21" y="35"/>
                          <a:pt x="23" y="32"/>
                        </a:cubicBezTo>
                        <a:cubicBezTo>
                          <a:pt x="25" y="27"/>
                          <a:pt x="29" y="23"/>
                          <a:pt x="32" y="19"/>
                        </a:cubicBezTo>
                        <a:cubicBezTo>
                          <a:pt x="33" y="17"/>
                          <a:pt x="34" y="14"/>
                          <a:pt x="37" y="14"/>
                        </a:cubicBezTo>
                        <a:cubicBezTo>
                          <a:pt x="38" y="14"/>
                          <a:pt x="42" y="16"/>
                          <a:pt x="41" y="14"/>
                        </a:cubicBezTo>
                        <a:cubicBezTo>
                          <a:pt x="42" y="14"/>
                          <a:pt x="42" y="14"/>
                          <a:pt x="42" y="14"/>
                        </a:cubicBezTo>
                        <a:moveTo>
                          <a:pt x="21" y="44"/>
                        </a:moveTo>
                        <a:cubicBezTo>
                          <a:pt x="21" y="44"/>
                          <a:pt x="21" y="43"/>
                          <a:pt x="20" y="43"/>
                        </a:cubicBezTo>
                        <a:cubicBezTo>
                          <a:pt x="21" y="43"/>
                          <a:pt x="21" y="43"/>
                          <a:pt x="21" y="43"/>
                        </a:cubicBezTo>
                        <a:cubicBezTo>
                          <a:pt x="21" y="44"/>
                          <a:pt x="21" y="44"/>
                          <a:pt x="21" y="44"/>
                        </a:cubicBezTo>
                      </a:path>
                    </a:pathLst>
                  </a:custGeom>
                  <a:solidFill>
                    <a:srgbClr val="870D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57" name="Freeform 1706">
                    <a:extLst>
                      <a:ext uri="{FF2B5EF4-FFF2-40B4-BE49-F238E27FC236}">
                        <a16:creationId xmlns:a16="http://schemas.microsoft.com/office/drawing/2014/main" id="{9AEEB9B4-1DCC-FE6E-8975-9E23FE139B8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98" y="2954"/>
                    <a:ext cx="105" cy="123"/>
                  </a:xfrm>
                  <a:custGeom>
                    <a:avLst/>
                    <a:gdLst>
                      <a:gd name="T0" fmla="*/ 658 w 42"/>
                      <a:gd name="T1" fmla="*/ 221 h 49"/>
                      <a:gd name="T2" fmla="*/ 645 w 42"/>
                      <a:gd name="T3" fmla="*/ 221 h 49"/>
                      <a:gd name="T4" fmla="*/ 645 w 42"/>
                      <a:gd name="T5" fmla="*/ 208 h 49"/>
                      <a:gd name="T6" fmla="*/ 613 w 42"/>
                      <a:gd name="T7" fmla="*/ 188 h 49"/>
                      <a:gd name="T8" fmla="*/ 563 w 42"/>
                      <a:gd name="T9" fmla="*/ 146 h 49"/>
                      <a:gd name="T10" fmla="*/ 438 w 42"/>
                      <a:gd name="T11" fmla="*/ 95 h 49"/>
                      <a:gd name="T12" fmla="*/ 363 w 42"/>
                      <a:gd name="T13" fmla="*/ 20 h 49"/>
                      <a:gd name="T14" fmla="*/ 345 w 42"/>
                      <a:gd name="T15" fmla="*/ 0 h 49"/>
                      <a:gd name="T16" fmla="*/ 313 w 42"/>
                      <a:gd name="T17" fmla="*/ 20 h 49"/>
                      <a:gd name="T18" fmla="*/ 313 w 42"/>
                      <a:gd name="T19" fmla="*/ 33 h 49"/>
                      <a:gd name="T20" fmla="*/ 313 w 42"/>
                      <a:gd name="T21" fmla="*/ 20 h 49"/>
                      <a:gd name="T22" fmla="*/ 438 w 42"/>
                      <a:gd name="T23" fmla="*/ 271 h 49"/>
                      <a:gd name="T24" fmla="*/ 395 w 42"/>
                      <a:gd name="T25" fmla="*/ 366 h 49"/>
                      <a:gd name="T26" fmla="*/ 375 w 42"/>
                      <a:gd name="T27" fmla="*/ 346 h 49"/>
                      <a:gd name="T28" fmla="*/ 363 w 42"/>
                      <a:gd name="T29" fmla="*/ 379 h 49"/>
                      <a:gd name="T30" fmla="*/ 363 w 42"/>
                      <a:gd name="T31" fmla="*/ 409 h 49"/>
                      <a:gd name="T32" fmla="*/ 333 w 42"/>
                      <a:gd name="T33" fmla="*/ 442 h 49"/>
                      <a:gd name="T34" fmla="*/ 270 w 42"/>
                      <a:gd name="T35" fmla="*/ 492 h 49"/>
                      <a:gd name="T36" fmla="*/ 238 w 42"/>
                      <a:gd name="T37" fmla="*/ 492 h 49"/>
                      <a:gd name="T38" fmla="*/ 145 w 42"/>
                      <a:gd name="T39" fmla="*/ 459 h 49"/>
                      <a:gd name="T40" fmla="*/ 125 w 42"/>
                      <a:gd name="T41" fmla="*/ 442 h 49"/>
                      <a:gd name="T42" fmla="*/ 95 w 42"/>
                      <a:gd name="T43" fmla="*/ 429 h 49"/>
                      <a:gd name="T44" fmla="*/ 33 w 42"/>
                      <a:gd name="T45" fmla="*/ 409 h 49"/>
                      <a:gd name="T46" fmla="*/ 33 w 42"/>
                      <a:gd name="T47" fmla="*/ 409 h 49"/>
                      <a:gd name="T48" fmla="*/ 33 w 42"/>
                      <a:gd name="T49" fmla="*/ 409 h 49"/>
                      <a:gd name="T50" fmla="*/ 0 w 42"/>
                      <a:gd name="T51" fmla="*/ 429 h 49"/>
                      <a:gd name="T52" fmla="*/ 0 w 42"/>
                      <a:gd name="T53" fmla="*/ 429 h 49"/>
                      <a:gd name="T54" fmla="*/ 0 w 42"/>
                      <a:gd name="T55" fmla="*/ 429 h 49"/>
                      <a:gd name="T56" fmla="*/ 0 w 42"/>
                      <a:gd name="T57" fmla="*/ 429 h 49"/>
                      <a:gd name="T58" fmla="*/ 63 w 42"/>
                      <a:gd name="T59" fmla="*/ 492 h 49"/>
                      <a:gd name="T60" fmla="*/ 113 w 42"/>
                      <a:gd name="T61" fmla="*/ 535 h 49"/>
                      <a:gd name="T62" fmla="*/ 158 w 42"/>
                      <a:gd name="T63" fmla="*/ 567 h 49"/>
                      <a:gd name="T64" fmla="*/ 250 w 42"/>
                      <a:gd name="T65" fmla="*/ 618 h 49"/>
                      <a:gd name="T66" fmla="*/ 283 w 42"/>
                      <a:gd name="T67" fmla="*/ 663 h 49"/>
                      <a:gd name="T68" fmla="*/ 313 w 42"/>
                      <a:gd name="T69" fmla="*/ 663 h 49"/>
                      <a:gd name="T70" fmla="*/ 333 w 42"/>
                      <a:gd name="T71" fmla="*/ 713 h 49"/>
                      <a:gd name="T72" fmla="*/ 345 w 42"/>
                      <a:gd name="T73" fmla="*/ 743 h 49"/>
                      <a:gd name="T74" fmla="*/ 408 w 42"/>
                      <a:gd name="T75" fmla="*/ 776 h 49"/>
                      <a:gd name="T76" fmla="*/ 333 w 42"/>
                      <a:gd name="T77" fmla="*/ 630 h 49"/>
                      <a:gd name="T78" fmla="*/ 363 w 42"/>
                      <a:gd name="T79" fmla="*/ 505 h 49"/>
                      <a:gd name="T80" fmla="*/ 500 w 42"/>
                      <a:gd name="T81" fmla="*/ 301 h 49"/>
                      <a:gd name="T82" fmla="*/ 583 w 42"/>
                      <a:gd name="T83" fmla="*/ 221 h 49"/>
                      <a:gd name="T84" fmla="*/ 645 w 42"/>
                      <a:gd name="T85" fmla="*/ 221 h 49"/>
                      <a:gd name="T86" fmla="*/ 658 w 42"/>
                      <a:gd name="T87" fmla="*/ 221 h 49"/>
                      <a:gd name="T88" fmla="*/ 333 w 42"/>
                      <a:gd name="T89" fmla="*/ 693 h 49"/>
                      <a:gd name="T90" fmla="*/ 313 w 42"/>
                      <a:gd name="T91" fmla="*/ 680 h 49"/>
                      <a:gd name="T92" fmla="*/ 333 w 42"/>
                      <a:gd name="T93" fmla="*/ 680 h 49"/>
                      <a:gd name="T94" fmla="*/ 333 w 42"/>
                      <a:gd name="T95" fmla="*/ 693 h 49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0" t="0" r="r" b="b"/>
                    <a:pathLst>
                      <a:path w="42" h="49">
                        <a:moveTo>
                          <a:pt x="42" y="14"/>
                        </a:moveTo>
                        <a:cubicBezTo>
                          <a:pt x="42" y="14"/>
                          <a:pt x="42" y="14"/>
                          <a:pt x="41" y="14"/>
                        </a:cubicBezTo>
                        <a:cubicBezTo>
                          <a:pt x="41" y="14"/>
                          <a:pt x="41" y="14"/>
                          <a:pt x="41" y="13"/>
                        </a:cubicBezTo>
                        <a:cubicBezTo>
                          <a:pt x="41" y="12"/>
                          <a:pt x="40" y="12"/>
                          <a:pt x="39" y="12"/>
                        </a:cubicBezTo>
                        <a:cubicBezTo>
                          <a:pt x="37" y="11"/>
                          <a:pt x="37" y="10"/>
                          <a:pt x="36" y="9"/>
                        </a:cubicBezTo>
                        <a:cubicBezTo>
                          <a:pt x="33" y="8"/>
                          <a:pt x="31" y="7"/>
                          <a:pt x="28" y="6"/>
                        </a:cubicBezTo>
                        <a:cubicBezTo>
                          <a:pt x="26" y="5"/>
                          <a:pt x="24" y="3"/>
                          <a:pt x="23" y="1"/>
                        </a:cubicBezTo>
                        <a:cubicBezTo>
                          <a:pt x="22" y="0"/>
                          <a:pt x="23" y="0"/>
                          <a:pt x="22" y="0"/>
                        </a:cubicBezTo>
                        <a:cubicBezTo>
                          <a:pt x="22" y="0"/>
                          <a:pt x="21" y="0"/>
                          <a:pt x="20" y="1"/>
                        </a:cubicBezTo>
                        <a:cubicBezTo>
                          <a:pt x="20" y="1"/>
                          <a:pt x="20" y="1"/>
                          <a:pt x="20" y="2"/>
                        </a:cubicBezTo>
                        <a:cubicBezTo>
                          <a:pt x="20" y="2"/>
                          <a:pt x="20" y="1"/>
                          <a:pt x="20" y="1"/>
                        </a:cubicBezTo>
                        <a:cubicBezTo>
                          <a:pt x="24" y="7"/>
                          <a:pt x="31" y="9"/>
                          <a:pt x="28" y="17"/>
                        </a:cubicBezTo>
                        <a:cubicBezTo>
                          <a:pt x="27" y="19"/>
                          <a:pt x="26" y="21"/>
                          <a:pt x="25" y="23"/>
                        </a:cubicBezTo>
                        <a:cubicBezTo>
                          <a:pt x="25" y="23"/>
                          <a:pt x="24" y="23"/>
                          <a:pt x="24" y="22"/>
                        </a:cubicBezTo>
                        <a:cubicBezTo>
                          <a:pt x="23" y="23"/>
                          <a:pt x="23" y="23"/>
                          <a:pt x="23" y="24"/>
                        </a:cubicBezTo>
                        <a:cubicBezTo>
                          <a:pt x="23" y="24"/>
                          <a:pt x="24" y="25"/>
                          <a:pt x="23" y="26"/>
                        </a:cubicBezTo>
                        <a:cubicBezTo>
                          <a:pt x="23" y="27"/>
                          <a:pt x="21" y="28"/>
                          <a:pt x="21" y="28"/>
                        </a:cubicBezTo>
                        <a:cubicBezTo>
                          <a:pt x="19" y="29"/>
                          <a:pt x="19" y="30"/>
                          <a:pt x="17" y="31"/>
                        </a:cubicBezTo>
                        <a:cubicBezTo>
                          <a:pt x="17" y="31"/>
                          <a:pt x="16" y="31"/>
                          <a:pt x="15" y="31"/>
                        </a:cubicBezTo>
                        <a:cubicBezTo>
                          <a:pt x="13" y="31"/>
                          <a:pt x="11" y="30"/>
                          <a:pt x="9" y="29"/>
                        </a:cubicBezTo>
                        <a:cubicBezTo>
                          <a:pt x="8" y="28"/>
                          <a:pt x="8" y="28"/>
                          <a:pt x="8" y="28"/>
                        </a:cubicBezTo>
                        <a:cubicBezTo>
                          <a:pt x="8" y="28"/>
                          <a:pt x="7" y="28"/>
                          <a:pt x="6" y="27"/>
                        </a:cubicBezTo>
                        <a:cubicBezTo>
                          <a:pt x="5" y="27"/>
                          <a:pt x="3" y="26"/>
                          <a:pt x="2" y="26"/>
                        </a:cubicBezTo>
                        <a:cubicBezTo>
                          <a:pt x="2" y="26"/>
                          <a:pt x="2" y="26"/>
                          <a:pt x="2" y="26"/>
                        </a:cubicBezTo>
                        <a:cubicBezTo>
                          <a:pt x="2" y="26"/>
                          <a:pt x="2" y="26"/>
                          <a:pt x="2" y="26"/>
                        </a:cubicBezTo>
                        <a:cubicBezTo>
                          <a:pt x="1" y="26"/>
                          <a:pt x="0" y="26"/>
                          <a:pt x="0" y="27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1" y="29"/>
                          <a:pt x="3" y="30"/>
                          <a:pt x="4" y="31"/>
                        </a:cubicBezTo>
                        <a:cubicBezTo>
                          <a:pt x="5" y="32"/>
                          <a:pt x="6" y="32"/>
                          <a:pt x="7" y="34"/>
                        </a:cubicBezTo>
                        <a:cubicBezTo>
                          <a:pt x="8" y="35"/>
                          <a:pt x="9" y="36"/>
                          <a:pt x="10" y="36"/>
                        </a:cubicBezTo>
                        <a:cubicBezTo>
                          <a:pt x="12" y="37"/>
                          <a:pt x="14" y="37"/>
                          <a:pt x="16" y="39"/>
                        </a:cubicBezTo>
                        <a:cubicBezTo>
                          <a:pt x="16" y="40"/>
                          <a:pt x="17" y="41"/>
                          <a:pt x="18" y="42"/>
                        </a:cubicBezTo>
                        <a:cubicBezTo>
                          <a:pt x="19" y="42"/>
                          <a:pt x="19" y="42"/>
                          <a:pt x="20" y="42"/>
                        </a:cubicBezTo>
                        <a:cubicBezTo>
                          <a:pt x="20" y="43"/>
                          <a:pt x="21" y="44"/>
                          <a:pt x="21" y="45"/>
                        </a:cubicBezTo>
                        <a:cubicBezTo>
                          <a:pt x="21" y="45"/>
                          <a:pt x="21" y="46"/>
                          <a:pt x="22" y="47"/>
                        </a:cubicBezTo>
                        <a:cubicBezTo>
                          <a:pt x="22" y="47"/>
                          <a:pt x="25" y="49"/>
                          <a:pt x="26" y="49"/>
                        </a:cubicBezTo>
                        <a:cubicBezTo>
                          <a:pt x="25" y="46"/>
                          <a:pt x="23" y="43"/>
                          <a:pt x="21" y="40"/>
                        </a:cubicBezTo>
                        <a:cubicBezTo>
                          <a:pt x="19" y="37"/>
                          <a:pt x="21" y="35"/>
                          <a:pt x="23" y="32"/>
                        </a:cubicBezTo>
                        <a:cubicBezTo>
                          <a:pt x="25" y="27"/>
                          <a:pt x="29" y="23"/>
                          <a:pt x="32" y="19"/>
                        </a:cubicBezTo>
                        <a:cubicBezTo>
                          <a:pt x="33" y="17"/>
                          <a:pt x="34" y="14"/>
                          <a:pt x="37" y="14"/>
                        </a:cubicBezTo>
                        <a:cubicBezTo>
                          <a:pt x="38" y="14"/>
                          <a:pt x="42" y="16"/>
                          <a:pt x="41" y="14"/>
                        </a:cubicBezTo>
                        <a:cubicBezTo>
                          <a:pt x="42" y="14"/>
                          <a:pt x="42" y="14"/>
                          <a:pt x="42" y="14"/>
                        </a:cubicBezTo>
                        <a:close/>
                        <a:moveTo>
                          <a:pt x="21" y="44"/>
                        </a:moveTo>
                        <a:cubicBezTo>
                          <a:pt x="21" y="44"/>
                          <a:pt x="21" y="43"/>
                          <a:pt x="20" y="43"/>
                        </a:cubicBezTo>
                        <a:cubicBezTo>
                          <a:pt x="21" y="43"/>
                          <a:pt x="21" y="43"/>
                          <a:pt x="21" y="43"/>
                        </a:cubicBezTo>
                        <a:cubicBezTo>
                          <a:pt x="21" y="44"/>
                          <a:pt x="21" y="44"/>
                          <a:pt x="21" y="44"/>
                        </a:cubicBezTo>
                        <a:close/>
                      </a:path>
                    </a:pathLst>
                  </a:custGeom>
                  <a:noFill/>
                  <a:ln w="4763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58" name="Freeform 1707">
                    <a:extLst>
                      <a:ext uri="{FF2B5EF4-FFF2-40B4-BE49-F238E27FC236}">
                        <a16:creationId xmlns:a16="http://schemas.microsoft.com/office/drawing/2014/main" id="{B271FF22-B6C3-EF70-0BE5-5729593AC1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6" y="3024"/>
                    <a:ext cx="47" cy="35"/>
                  </a:xfrm>
                  <a:custGeom>
                    <a:avLst/>
                    <a:gdLst>
                      <a:gd name="T0" fmla="*/ 0 w 19"/>
                      <a:gd name="T1" fmla="*/ 0 h 14"/>
                      <a:gd name="T2" fmla="*/ 74 w 19"/>
                      <a:gd name="T3" fmla="*/ 83 h 14"/>
                      <a:gd name="T4" fmla="*/ 287 w 19"/>
                      <a:gd name="T5" fmla="*/ 220 h 1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14">
                        <a:moveTo>
                          <a:pt x="0" y="0"/>
                        </a:moveTo>
                        <a:cubicBezTo>
                          <a:pt x="0" y="2"/>
                          <a:pt x="4" y="4"/>
                          <a:pt x="5" y="5"/>
                        </a:cubicBezTo>
                        <a:cubicBezTo>
                          <a:pt x="9" y="8"/>
                          <a:pt x="14" y="12"/>
                          <a:pt x="19" y="14"/>
                        </a:cubicBezTo>
                      </a:path>
                    </a:pathLst>
                  </a:custGeom>
                  <a:solidFill>
                    <a:srgbClr val="870D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59" name="Freeform 1708">
                    <a:extLst>
                      <a:ext uri="{FF2B5EF4-FFF2-40B4-BE49-F238E27FC236}">
                        <a16:creationId xmlns:a16="http://schemas.microsoft.com/office/drawing/2014/main" id="{F3893722-8A99-280C-4D49-5470AAE5F6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6" y="3019"/>
                    <a:ext cx="27" cy="23"/>
                  </a:xfrm>
                  <a:custGeom>
                    <a:avLst/>
                    <a:gdLst>
                      <a:gd name="T0" fmla="*/ 0 w 11"/>
                      <a:gd name="T1" fmla="*/ 0 h 9"/>
                      <a:gd name="T2" fmla="*/ 162 w 11"/>
                      <a:gd name="T3" fmla="*/ 151 h 9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1" h="9">
                        <a:moveTo>
                          <a:pt x="0" y="0"/>
                        </a:moveTo>
                        <a:cubicBezTo>
                          <a:pt x="3" y="3"/>
                          <a:pt x="7" y="7"/>
                          <a:pt x="11" y="9"/>
                        </a:cubicBezTo>
                      </a:path>
                    </a:pathLst>
                  </a:custGeom>
                  <a:solidFill>
                    <a:srgbClr val="870D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60" name="Freeform 1709">
                    <a:extLst>
                      <a:ext uri="{FF2B5EF4-FFF2-40B4-BE49-F238E27FC236}">
                        <a16:creationId xmlns:a16="http://schemas.microsoft.com/office/drawing/2014/main" id="{7488351F-CEB1-2DEE-CB8A-AE04918BA7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1" y="3009"/>
                    <a:ext cx="27" cy="23"/>
                  </a:xfrm>
                  <a:custGeom>
                    <a:avLst/>
                    <a:gdLst>
                      <a:gd name="T0" fmla="*/ 0 w 11"/>
                      <a:gd name="T1" fmla="*/ 0 h 9"/>
                      <a:gd name="T2" fmla="*/ 162 w 11"/>
                      <a:gd name="T3" fmla="*/ 151 h 9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1" h="9">
                        <a:moveTo>
                          <a:pt x="0" y="0"/>
                        </a:moveTo>
                        <a:cubicBezTo>
                          <a:pt x="3" y="4"/>
                          <a:pt x="6" y="8"/>
                          <a:pt x="11" y="9"/>
                        </a:cubicBezTo>
                      </a:path>
                    </a:pathLst>
                  </a:custGeom>
                  <a:solidFill>
                    <a:srgbClr val="870D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61" name="Freeform 1710">
                    <a:extLst>
                      <a:ext uri="{FF2B5EF4-FFF2-40B4-BE49-F238E27FC236}">
                        <a16:creationId xmlns:a16="http://schemas.microsoft.com/office/drawing/2014/main" id="{BE3AA14E-070F-BCE4-69AA-94EBB8AB72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93" y="2999"/>
                    <a:ext cx="30" cy="23"/>
                  </a:xfrm>
                  <a:custGeom>
                    <a:avLst/>
                    <a:gdLst>
                      <a:gd name="T0" fmla="*/ 0 w 12"/>
                      <a:gd name="T1" fmla="*/ 0 h 9"/>
                      <a:gd name="T2" fmla="*/ 188 w 12"/>
                      <a:gd name="T3" fmla="*/ 151 h 9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2" h="9">
                        <a:moveTo>
                          <a:pt x="0" y="0"/>
                        </a:moveTo>
                        <a:cubicBezTo>
                          <a:pt x="4" y="1"/>
                          <a:pt x="10" y="5"/>
                          <a:pt x="12" y="9"/>
                        </a:cubicBezTo>
                      </a:path>
                    </a:pathLst>
                  </a:custGeom>
                  <a:solidFill>
                    <a:srgbClr val="870D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62" name="Freeform 1711">
                    <a:extLst>
                      <a:ext uri="{FF2B5EF4-FFF2-40B4-BE49-F238E27FC236}">
                        <a16:creationId xmlns:a16="http://schemas.microsoft.com/office/drawing/2014/main" id="{EA9675F2-975F-3D8E-15C4-11B553574E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3" y="2977"/>
                    <a:ext cx="18" cy="15"/>
                  </a:xfrm>
                  <a:custGeom>
                    <a:avLst/>
                    <a:gdLst>
                      <a:gd name="T0" fmla="*/ 0 w 7"/>
                      <a:gd name="T1" fmla="*/ 0 h 6"/>
                      <a:gd name="T2" fmla="*/ 118 w 7"/>
                      <a:gd name="T3" fmla="*/ 95 h 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7" h="6">
                        <a:moveTo>
                          <a:pt x="0" y="0"/>
                        </a:moveTo>
                        <a:cubicBezTo>
                          <a:pt x="2" y="2"/>
                          <a:pt x="4" y="4"/>
                          <a:pt x="7" y="6"/>
                        </a:cubicBezTo>
                      </a:path>
                    </a:pathLst>
                  </a:custGeom>
                  <a:solidFill>
                    <a:srgbClr val="870D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63" name="Freeform 1712">
                    <a:extLst>
                      <a:ext uri="{FF2B5EF4-FFF2-40B4-BE49-F238E27FC236}">
                        <a16:creationId xmlns:a16="http://schemas.microsoft.com/office/drawing/2014/main" id="{C46FBF6B-8E26-0093-ED3F-A2DA93064C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3" y="2974"/>
                    <a:ext cx="48" cy="30"/>
                  </a:xfrm>
                  <a:custGeom>
                    <a:avLst/>
                    <a:gdLst>
                      <a:gd name="T0" fmla="*/ 0 w 19"/>
                      <a:gd name="T1" fmla="*/ 0 h 12"/>
                      <a:gd name="T2" fmla="*/ 306 w 19"/>
                      <a:gd name="T3" fmla="*/ 188 h 1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9" h="12">
                        <a:moveTo>
                          <a:pt x="0" y="0"/>
                        </a:moveTo>
                        <a:cubicBezTo>
                          <a:pt x="2" y="6"/>
                          <a:pt x="14" y="11"/>
                          <a:pt x="19" y="12"/>
                        </a:cubicBezTo>
                      </a:path>
                    </a:pathLst>
                  </a:custGeom>
                  <a:solidFill>
                    <a:srgbClr val="870D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64" name="Freeform 1713">
                    <a:extLst>
                      <a:ext uri="{FF2B5EF4-FFF2-40B4-BE49-F238E27FC236}">
                        <a16:creationId xmlns:a16="http://schemas.microsoft.com/office/drawing/2014/main" id="{8B60EA80-7AA7-4FE2-6B4A-CFE0D63293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" y="2952"/>
                    <a:ext cx="30" cy="25"/>
                  </a:xfrm>
                  <a:custGeom>
                    <a:avLst/>
                    <a:gdLst>
                      <a:gd name="T0" fmla="*/ 0 w 12"/>
                      <a:gd name="T1" fmla="*/ 0 h 10"/>
                      <a:gd name="T2" fmla="*/ 188 w 12"/>
                      <a:gd name="T3" fmla="*/ 158 h 1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2" h="10">
                        <a:moveTo>
                          <a:pt x="0" y="0"/>
                        </a:moveTo>
                        <a:cubicBezTo>
                          <a:pt x="4" y="3"/>
                          <a:pt x="8" y="7"/>
                          <a:pt x="12" y="10"/>
                        </a:cubicBezTo>
                      </a:path>
                    </a:pathLst>
                  </a:custGeom>
                  <a:solidFill>
                    <a:srgbClr val="870D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65" name="Freeform 1714">
                    <a:extLst>
                      <a:ext uri="{FF2B5EF4-FFF2-40B4-BE49-F238E27FC236}">
                        <a16:creationId xmlns:a16="http://schemas.microsoft.com/office/drawing/2014/main" id="{8FCD4643-D631-2E22-9000-A1AE0CEEC7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6" y="2932"/>
                    <a:ext cx="62" cy="40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382 w 25"/>
                      <a:gd name="T3" fmla="*/ 250 h 1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5" h="16">
                        <a:moveTo>
                          <a:pt x="0" y="0"/>
                        </a:moveTo>
                        <a:cubicBezTo>
                          <a:pt x="11" y="9"/>
                          <a:pt x="17" y="12"/>
                          <a:pt x="25" y="16"/>
                        </a:cubicBezTo>
                      </a:path>
                    </a:pathLst>
                  </a:custGeom>
                  <a:solidFill>
                    <a:srgbClr val="870D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66" name="Freeform 1715">
                    <a:extLst>
                      <a:ext uri="{FF2B5EF4-FFF2-40B4-BE49-F238E27FC236}">
                        <a16:creationId xmlns:a16="http://schemas.microsoft.com/office/drawing/2014/main" id="{EB6C739E-6478-65E4-D53C-3A2AEF6673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3" y="2944"/>
                    <a:ext cx="73" cy="45"/>
                  </a:xfrm>
                  <a:custGeom>
                    <a:avLst/>
                    <a:gdLst>
                      <a:gd name="T0" fmla="*/ 0 w 29"/>
                      <a:gd name="T1" fmla="*/ 0 h 18"/>
                      <a:gd name="T2" fmla="*/ 463 w 29"/>
                      <a:gd name="T3" fmla="*/ 283 h 1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9" h="18">
                        <a:moveTo>
                          <a:pt x="0" y="0"/>
                        </a:moveTo>
                        <a:cubicBezTo>
                          <a:pt x="13" y="11"/>
                          <a:pt x="21" y="14"/>
                          <a:pt x="29" y="18"/>
                        </a:cubicBezTo>
                      </a:path>
                    </a:pathLst>
                  </a:custGeom>
                  <a:solidFill>
                    <a:srgbClr val="870D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67" name="Freeform 1716">
                    <a:extLst>
                      <a:ext uri="{FF2B5EF4-FFF2-40B4-BE49-F238E27FC236}">
                        <a16:creationId xmlns:a16="http://schemas.microsoft.com/office/drawing/2014/main" id="{4AEBD617-7060-7256-15AF-40918C66CB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1" y="3024"/>
                    <a:ext cx="82" cy="70"/>
                  </a:xfrm>
                  <a:custGeom>
                    <a:avLst/>
                    <a:gdLst>
                      <a:gd name="T0" fmla="*/ 0 w 33"/>
                      <a:gd name="T1" fmla="*/ 0 h 28"/>
                      <a:gd name="T2" fmla="*/ 507 w 33"/>
                      <a:gd name="T3" fmla="*/ 438 h 2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3" h="28">
                        <a:moveTo>
                          <a:pt x="0" y="0"/>
                        </a:moveTo>
                        <a:cubicBezTo>
                          <a:pt x="9" y="8"/>
                          <a:pt x="26" y="18"/>
                          <a:pt x="33" y="28"/>
                        </a:cubicBezTo>
                      </a:path>
                    </a:pathLst>
                  </a:custGeom>
                  <a:solidFill>
                    <a:srgbClr val="870D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68" name="Freeform 1717">
                    <a:extLst>
                      <a:ext uri="{FF2B5EF4-FFF2-40B4-BE49-F238E27FC236}">
                        <a16:creationId xmlns:a16="http://schemas.microsoft.com/office/drawing/2014/main" id="{5A1029EB-6B6B-CFFC-D95F-5D4E92D429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1" y="3034"/>
                    <a:ext cx="65" cy="63"/>
                  </a:xfrm>
                  <a:custGeom>
                    <a:avLst/>
                    <a:gdLst>
                      <a:gd name="T0" fmla="*/ 0 w 26"/>
                      <a:gd name="T1" fmla="*/ 0 h 25"/>
                      <a:gd name="T2" fmla="*/ 408 w 26"/>
                      <a:gd name="T3" fmla="*/ 401 h 2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6" h="25">
                        <a:moveTo>
                          <a:pt x="0" y="0"/>
                        </a:moveTo>
                        <a:cubicBezTo>
                          <a:pt x="8" y="14"/>
                          <a:pt x="18" y="19"/>
                          <a:pt x="26" y="25"/>
                        </a:cubicBezTo>
                      </a:path>
                    </a:pathLst>
                  </a:custGeom>
                  <a:solidFill>
                    <a:srgbClr val="870D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69" name="Freeform 1718">
                    <a:extLst>
                      <a:ext uri="{FF2B5EF4-FFF2-40B4-BE49-F238E27FC236}">
                        <a16:creationId xmlns:a16="http://schemas.microsoft.com/office/drawing/2014/main" id="{455F86C3-1476-CEA1-AFB1-DF06986DA6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6" y="3039"/>
                    <a:ext cx="32" cy="40"/>
                  </a:xfrm>
                  <a:custGeom>
                    <a:avLst/>
                    <a:gdLst>
                      <a:gd name="T0" fmla="*/ 0 w 13"/>
                      <a:gd name="T1" fmla="*/ 0 h 16"/>
                      <a:gd name="T2" fmla="*/ 194 w 13"/>
                      <a:gd name="T3" fmla="*/ 250 h 1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3" h="16">
                        <a:moveTo>
                          <a:pt x="0" y="0"/>
                        </a:moveTo>
                        <a:cubicBezTo>
                          <a:pt x="9" y="8"/>
                          <a:pt x="9" y="9"/>
                          <a:pt x="13" y="16"/>
                        </a:cubicBezTo>
                      </a:path>
                    </a:pathLst>
                  </a:custGeom>
                  <a:solidFill>
                    <a:srgbClr val="870D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70" name="Freeform 1719">
                    <a:extLst>
                      <a:ext uri="{FF2B5EF4-FFF2-40B4-BE49-F238E27FC236}">
                        <a16:creationId xmlns:a16="http://schemas.microsoft.com/office/drawing/2014/main" id="{0F92D059-8BC6-2428-731B-A128E1E78A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8" y="3037"/>
                    <a:ext cx="50" cy="40"/>
                  </a:xfrm>
                  <a:custGeom>
                    <a:avLst/>
                    <a:gdLst>
                      <a:gd name="T0" fmla="*/ 0 w 20"/>
                      <a:gd name="T1" fmla="*/ 0 h 16"/>
                      <a:gd name="T2" fmla="*/ 313 w 20"/>
                      <a:gd name="T3" fmla="*/ 250 h 1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" h="16">
                        <a:moveTo>
                          <a:pt x="0" y="0"/>
                        </a:moveTo>
                        <a:cubicBezTo>
                          <a:pt x="12" y="7"/>
                          <a:pt x="14" y="10"/>
                          <a:pt x="20" y="16"/>
                        </a:cubicBezTo>
                      </a:path>
                    </a:pathLst>
                  </a:custGeom>
                  <a:solidFill>
                    <a:srgbClr val="870D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71" name="Freeform 1720">
                    <a:extLst>
                      <a:ext uri="{FF2B5EF4-FFF2-40B4-BE49-F238E27FC236}">
                        <a16:creationId xmlns:a16="http://schemas.microsoft.com/office/drawing/2014/main" id="{B824F3DB-1C7F-DB7A-FDFB-29D510FD04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1" y="2969"/>
                    <a:ext cx="60" cy="48"/>
                  </a:xfrm>
                  <a:custGeom>
                    <a:avLst/>
                    <a:gdLst>
                      <a:gd name="T0" fmla="*/ 375 w 24"/>
                      <a:gd name="T1" fmla="*/ 306 h 19"/>
                      <a:gd name="T2" fmla="*/ 0 w 24"/>
                      <a:gd name="T3" fmla="*/ 0 h 19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4" h="19">
                        <a:moveTo>
                          <a:pt x="24" y="19"/>
                        </a:moveTo>
                        <a:cubicBezTo>
                          <a:pt x="15" y="11"/>
                          <a:pt x="12" y="8"/>
                          <a:pt x="0" y="0"/>
                        </a:cubicBezTo>
                      </a:path>
                    </a:pathLst>
                  </a:custGeom>
                  <a:solidFill>
                    <a:srgbClr val="870D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72" name="Freeform 1721">
                    <a:extLst>
                      <a:ext uri="{FF2B5EF4-FFF2-40B4-BE49-F238E27FC236}">
                        <a16:creationId xmlns:a16="http://schemas.microsoft.com/office/drawing/2014/main" id="{78C2287A-4EF6-D7E7-E2D3-44070A185A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1" y="2932"/>
                    <a:ext cx="85" cy="62"/>
                  </a:xfrm>
                  <a:custGeom>
                    <a:avLst/>
                    <a:gdLst>
                      <a:gd name="T0" fmla="*/ 0 w 34"/>
                      <a:gd name="T1" fmla="*/ 0 h 25"/>
                      <a:gd name="T2" fmla="*/ 533 w 34"/>
                      <a:gd name="T3" fmla="*/ 382 h 2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4" h="25">
                        <a:moveTo>
                          <a:pt x="0" y="0"/>
                        </a:moveTo>
                        <a:cubicBezTo>
                          <a:pt x="8" y="10"/>
                          <a:pt x="31" y="24"/>
                          <a:pt x="34" y="25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73" name="Freeform 1722">
                    <a:extLst>
                      <a:ext uri="{FF2B5EF4-FFF2-40B4-BE49-F238E27FC236}">
                        <a16:creationId xmlns:a16="http://schemas.microsoft.com/office/drawing/2014/main" id="{B23C21F0-CF07-2859-6071-FA9FCADD77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1" y="3014"/>
                    <a:ext cx="85" cy="65"/>
                  </a:xfrm>
                  <a:custGeom>
                    <a:avLst/>
                    <a:gdLst>
                      <a:gd name="T0" fmla="*/ 0 w 34"/>
                      <a:gd name="T1" fmla="*/ 0 h 26"/>
                      <a:gd name="T2" fmla="*/ 533 w 34"/>
                      <a:gd name="T3" fmla="*/ 408 h 2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4" h="26">
                        <a:moveTo>
                          <a:pt x="0" y="0"/>
                        </a:moveTo>
                        <a:cubicBezTo>
                          <a:pt x="5" y="5"/>
                          <a:pt x="26" y="24"/>
                          <a:pt x="34" y="26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74" name="Freeform 1723">
                    <a:extLst>
                      <a:ext uri="{FF2B5EF4-FFF2-40B4-BE49-F238E27FC236}">
                        <a16:creationId xmlns:a16="http://schemas.microsoft.com/office/drawing/2014/main" id="{B6453865-CE53-5409-84AA-E6D9A07644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6" y="3032"/>
                    <a:ext cx="42" cy="45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257 w 17"/>
                      <a:gd name="T3" fmla="*/ 283 h 1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17" h="18">
                        <a:moveTo>
                          <a:pt x="0" y="0"/>
                        </a:moveTo>
                        <a:cubicBezTo>
                          <a:pt x="6" y="10"/>
                          <a:pt x="13" y="14"/>
                          <a:pt x="17" y="18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75" name="Freeform 1724">
                    <a:extLst>
                      <a:ext uri="{FF2B5EF4-FFF2-40B4-BE49-F238E27FC236}">
                        <a16:creationId xmlns:a16="http://schemas.microsoft.com/office/drawing/2014/main" id="{A8DA82DB-A752-169A-BE73-EECDA7A4B1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3" y="3052"/>
                    <a:ext cx="85" cy="82"/>
                  </a:xfrm>
                  <a:custGeom>
                    <a:avLst/>
                    <a:gdLst>
                      <a:gd name="T0" fmla="*/ 0 w 34"/>
                      <a:gd name="T1" fmla="*/ 0 h 33"/>
                      <a:gd name="T2" fmla="*/ 533 w 34"/>
                      <a:gd name="T3" fmla="*/ 507 h 33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4" h="33">
                        <a:moveTo>
                          <a:pt x="0" y="0"/>
                        </a:moveTo>
                        <a:cubicBezTo>
                          <a:pt x="8" y="11"/>
                          <a:pt x="21" y="23"/>
                          <a:pt x="34" y="33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76" name="Freeform 1725">
                    <a:extLst>
                      <a:ext uri="{FF2B5EF4-FFF2-40B4-BE49-F238E27FC236}">
                        <a16:creationId xmlns:a16="http://schemas.microsoft.com/office/drawing/2014/main" id="{D15D8917-D7DF-F4C4-6155-09B1DAB0B0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6" y="3077"/>
                    <a:ext cx="80" cy="80"/>
                  </a:xfrm>
                  <a:custGeom>
                    <a:avLst/>
                    <a:gdLst>
                      <a:gd name="T0" fmla="*/ 0 w 32"/>
                      <a:gd name="T1" fmla="*/ 0 h 32"/>
                      <a:gd name="T2" fmla="*/ 500 w 32"/>
                      <a:gd name="T3" fmla="*/ 500 h 3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2" h="32">
                        <a:moveTo>
                          <a:pt x="0" y="0"/>
                        </a:moveTo>
                        <a:cubicBezTo>
                          <a:pt x="8" y="13"/>
                          <a:pt x="20" y="24"/>
                          <a:pt x="32" y="32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77" name="Freeform 1726">
                    <a:extLst>
                      <a:ext uri="{FF2B5EF4-FFF2-40B4-BE49-F238E27FC236}">
                        <a16:creationId xmlns:a16="http://schemas.microsoft.com/office/drawing/2014/main" id="{8E8BF3EF-C1D2-18AB-FF02-9498C0732C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1" y="3092"/>
                    <a:ext cx="80" cy="85"/>
                  </a:xfrm>
                  <a:custGeom>
                    <a:avLst/>
                    <a:gdLst>
                      <a:gd name="T0" fmla="*/ 0 w 32"/>
                      <a:gd name="T1" fmla="*/ 0 h 34"/>
                      <a:gd name="T2" fmla="*/ 500 w 32"/>
                      <a:gd name="T3" fmla="*/ 533 h 34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2" h="34">
                        <a:moveTo>
                          <a:pt x="0" y="0"/>
                        </a:moveTo>
                        <a:cubicBezTo>
                          <a:pt x="8" y="12"/>
                          <a:pt x="21" y="27"/>
                          <a:pt x="32" y="34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78" name="Freeform 1727">
                    <a:extLst>
                      <a:ext uri="{FF2B5EF4-FFF2-40B4-BE49-F238E27FC236}">
                        <a16:creationId xmlns:a16="http://schemas.microsoft.com/office/drawing/2014/main" id="{28F176CD-98C3-B203-6EB2-4B3C0FCDB6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8" y="3022"/>
                    <a:ext cx="130" cy="127"/>
                  </a:xfrm>
                  <a:custGeom>
                    <a:avLst/>
                    <a:gdLst>
                      <a:gd name="T0" fmla="*/ 0 w 52"/>
                      <a:gd name="T1" fmla="*/ 0 h 51"/>
                      <a:gd name="T2" fmla="*/ 813 w 52"/>
                      <a:gd name="T3" fmla="*/ 787 h 5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52" h="51">
                        <a:moveTo>
                          <a:pt x="0" y="0"/>
                        </a:moveTo>
                        <a:cubicBezTo>
                          <a:pt x="11" y="17"/>
                          <a:pt x="44" y="44"/>
                          <a:pt x="52" y="51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79" name="Freeform 1728">
                    <a:extLst>
                      <a:ext uri="{FF2B5EF4-FFF2-40B4-BE49-F238E27FC236}">
                        <a16:creationId xmlns:a16="http://schemas.microsoft.com/office/drawing/2014/main" id="{764B34DD-BCA6-2E3F-FF3E-77B270A7E9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93" y="2952"/>
                    <a:ext cx="108" cy="102"/>
                  </a:xfrm>
                  <a:custGeom>
                    <a:avLst/>
                    <a:gdLst>
                      <a:gd name="T0" fmla="*/ 0 w 43"/>
                      <a:gd name="T1" fmla="*/ 0 h 41"/>
                      <a:gd name="T2" fmla="*/ 681 w 43"/>
                      <a:gd name="T3" fmla="*/ 632 h 4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43" h="41">
                        <a:moveTo>
                          <a:pt x="0" y="0"/>
                        </a:moveTo>
                        <a:cubicBezTo>
                          <a:pt x="6" y="7"/>
                          <a:pt x="35" y="38"/>
                          <a:pt x="43" y="41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80" name="Freeform 1729">
                    <a:extLst>
                      <a:ext uri="{FF2B5EF4-FFF2-40B4-BE49-F238E27FC236}">
                        <a16:creationId xmlns:a16="http://schemas.microsoft.com/office/drawing/2014/main" id="{755BBE63-7970-B023-D7E6-CD30D4ABF6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8" y="2919"/>
                    <a:ext cx="88" cy="88"/>
                  </a:xfrm>
                  <a:custGeom>
                    <a:avLst/>
                    <a:gdLst>
                      <a:gd name="T0" fmla="*/ 0 w 35"/>
                      <a:gd name="T1" fmla="*/ 0 h 35"/>
                      <a:gd name="T2" fmla="*/ 556 w 35"/>
                      <a:gd name="T3" fmla="*/ 556 h 35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5" h="35">
                        <a:moveTo>
                          <a:pt x="0" y="0"/>
                        </a:moveTo>
                        <a:cubicBezTo>
                          <a:pt x="10" y="12"/>
                          <a:pt x="29" y="33"/>
                          <a:pt x="35" y="35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81" name="Freeform 1730">
                    <a:extLst>
                      <a:ext uri="{FF2B5EF4-FFF2-40B4-BE49-F238E27FC236}">
                        <a16:creationId xmlns:a16="http://schemas.microsoft.com/office/drawing/2014/main" id="{6B026A1B-94C2-6A7F-F6D2-91EF7679C7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33" y="2859"/>
                    <a:ext cx="125" cy="93"/>
                  </a:xfrm>
                  <a:custGeom>
                    <a:avLst/>
                    <a:gdLst>
                      <a:gd name="T0" fmla="*/ 0 w 50"/>
                      <a:gd name="T1" fmla="*/ 0 h 37"/>
                      <a:gd name="T2" fmla="*/ 783 w 50"/>
                      <a:gd name="T3" fmla="*/ 588 h 37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50" h="37">
                        <a:moveTo>
                          <a:pt x="0" y="0"/>
                        </a:moveTo>
                        <a:cubicBezTo>
                          <a:pt x="11" y="10"/>
                          <a:pt x="43" y="27"/>
                          <a:pt x="50" y="37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82" name="Freeform 1731">
                    <a:extLst>
                      <a:ext uri="{FF2B5EF4-FFF2-40B4-BE49-F238E27FC236}">
                        <a16:creationId xmlns:a16="http://schemas.microsoft.com/office/drawing/2014/main" id="{B467DCBC-9BEF-97CC-8651-8F75D99B18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3" y="2949"/>
                    <a:ext cx="128" cy="53"/>
                  </a:xfrm>
                  <a:custGeom>
                    <a:avLst/>
                    <a:gdLst>
                      <a:gd name="T0" fmla="*/ 0 w 51"/>
                      <a:gd name="T1" fmla="*/ 0 h 21"/>
                      <a:gd name="T2" fmla="*/ 806 w 51"/>
                      <a:gd name="T3" fmla="*/ 338 h 2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51" h="21">
                        <a:moveTo>
                          <a:pt x="0" y="0"/>
                        </a:moveTo>
                        <a:cubicBezTo>
                          <a:pt x="9" y="6"/>
                          <a:pt x="33" y="18"/>
                          <a:pt x="51" y="21"/>
                        </a:cubicBezTo>
                      </a:path>
                    </a:pathLst>
                  </a:custGeom>
                  <a:solidFill>
                    <a:srgbClr val="90A1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83" name="Freeform 1732">
                    <a:extLst>
                      <a:ext uri="{FF2B5EF4-FFF2-40B4-BE49-F238E27FC236}">
                        <a16:creationId xmlns:a16="http://schemas.microsoft.com/office/drawing/2014/main" id="{A0B54F2F-6864-51D2-FD65-AFB5A95E23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6" y="2882"/>
                    <a:ext cx="162" cy="65"/>
                  </a:xfrm>
                  <a:custGeom>
                    <a:avLst/>
                    <a:gdLst>
                      <a:gd name="T0" fmla="*/ 0 w 65"/>
                      <a:gd name="T1" fmla="*/ 0 h 26"/>
                      <a:gd name="T2" fmla="*/ 1007 w 65"/>
                      <a:gd name="T3" fmla="*/ 408 h 26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65" h="26">
                        <a:moveTo>
                          <a:pt x="0" y="0"/>
                        </a:moveTo>
                        <a:cubicBezTo>
                          <a:pt x="12" y="8"/>
                          <a:pt x="38" y="20"/>
                          <a:pt x="65" y="26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84" name="Freeform 1733">
                    <a:extLst>
                      <a:ext uri="{FF2B5EF4-FFF2-40B4-BE49-F238E27FC236}">
                        <a16:creationId xmlns:a16="http://schemas.microsoft.com/office/drawing/2014/main" id="{5845B489-E5BA-F1C2-7A51-FDBB3B2269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3" y="2914"/>
                    <a:ext cx="75" cy="53"/>
                  </a:xfrm>
                  <a:custGeom>
                    <a:avLst/>
                    <a:gdLst>
                      <a:gd name="T0" fmla="*/ 0 w 30"/>
                      <a:gd name="T1" fmla="*/ 0 h 21"/>
                      <a:gd name="T2" fmla="*/ 470 w 30"/>
                      <a:gd name="T3" fmla="*/ 338 h 21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0" h="21">
                        <a:moveTo>
                          <a:pt x="0" y="0"/>
                        </a:moveTo>
                        <a:cubicBezTo>
                          <a:pt x="6" y="8"/>
                          <a:pt x="24" y="18"/>
                          <a:pt x="30" y="21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85" name="Freeform 1734">
                    <a:extLst>
                      <a:ext uri="{FF2B5EF4-FFF2-40B4-BE49-F238E27FC236}">
                        <a16:creationId xmlns:a16="http://schemas.microsoft.com/office/drawing/2014/main" id="{3E3BBCF3-C41A-83EE-415A-49F602A451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6" y="2999"/>
                    <a:ext cx="90" cy="55"/>
                  </a:xfrm>
                  <a:custGeom>
                    <a:avLst/>
                    <a:gdLst>
                      <a:gd name="T0" fmla="*/ 0 w 36"/>
                      <a:gd name="T1" fmla="*/ 0 h 22"/>
                      <a:gd name="T2" fmla="*/ 563 w 36"/>
                      <a:gd name="T3" fmla="*/ 345 h 22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6" h="22">
                        <a:moveTo>
                          <a:pt x="0" y="0"/>
                        </a:moveTo>
                        <a:cubicBezTo>
                          <a:pt x="7" y="8"/>
                          <a:pt x="29" y="20"/>
                          <a:pt x="36" y="22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86" name="Freeform 1735">
                    <a:extLst>
                      <a:ext uri="{FF2B5EF4-FFF2-40B4-BE49-F238E27FC236}">
                        <a16:creationId xmlns:a16="http://schemas.microsoft.com/office/drawing/2014/main" id="{BFFCB4B5-9F39-3C64-7A1F-CBD6BBD66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01" y="2997"/>
                    <a:ext cx="52" cy="25"/>
                  </a:xfrm>
                  <a:custGeom>
                    <a:avLst/>
                    <a:gdLst>
                      <a:gd name="T0" fmla="*/ 0 w 21"/>
                      <a:gd name="T1" fmla="*/ 0 h 10"/>
                      <a:gd name="T2" fmla="*/ 319 w 21"/>
                      <a:gd name="T3" fmla="*/ 158 h 1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1" h="10">
                        <a:moveTo>
                          <a:pt x="0" y="0"/>
                        </a:moveTo>
                        <a:cubicBezTo>
                          <a:pt x="2" y="5"/>
                          <a:pt x="17" y="9"/>
                          <a:pt x="21" y="1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87" name="Freeform 1736">
                    <a:extLst>
                      <a:ext uri="{FF2B5EF4-FFF2-40B4-BE49-F238E27FC236}">
                        <a16:creationId xmlns:a16="http://schemas.microsoft.com/office/drawing/2014/main" id="{D4E35AD2-C9FA-C701-7188-B244A4323E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8" y="3007"/>
                    <a:ext cx="63" cy="22"/>
                  </a:xfrm>
                  <a:custGeom>
                    <a:avLst/>
                    <a:gdLst>
                      <a:gd name="T0" fmla="*/ 0 w 25"/>
                      <a:gd name="T1" fmla="*/ 0 h 9"/>
                      <a:gd name="T2" fmla="*/ 401 w 25"/>
                      <a:gd name="T3" fmla="*/ 132 h 9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5" h="9">
                        <a:moveTo>
                          <a:pt x="0" y="0"/>
                        </a:moveTo>
                        <a:cubicBezTo>
                          <a:pt x="6" y="5"/>
                          <a:pt x="17" y="8"/>
                          <a:pt x="25" y="9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888" name="Freeform 1737">
                    <a:extLst>
                      <a:ext uri="{FF2B5EF4-FFF2-40B4-BE49-F238E27FC236}">
                        <a16:creationId xmlns:a16="http://schemas.microsoft.com/office/drawing/2014/main" id="{D01519C4-5B79-9B04-0DAC-FEF0A5DDA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3" y="2962"/>
                    <a:ext cx="80" cy="20"/>
                  </a:xfrm>
                  <a:custGeom>
                    <a:avLst/>
                    <a:gdLst>
                      <a:gd name="T0" fmla="*/ 0 w 32"/>
                      <a:gd name="T1" fmla="*/ 0 h 8"/>
                      <a:gd name="T2" fmla="*/ 500 w 32"/>
                      <a:gd name="T3" fmla="*/ 125 h 8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32" h="8">
                        <a:moveTo>
                          <a:pt x="0" y="0"/>
                        </a:moveTo>
                        <a:cubicBezTo>
                          <a:pt x="11" y="3"/>
                          <a:pt x="21" y="7"/>
                          <a:pt x="32" y="8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607" name="Freeform 1738">
                  <a:extLst>
                    <a:ext uri="{FF2B5EF4-FFF2-40B4-BE49-F238E27FC236}">
                      <a16:creationId xmlns:a16="http://schemas.microsoft.com/office/drawing/2014/main" id="{5FCB7A79-4ADD-CD55-7589-DD4F118036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6" y="2887"/>
                  <a:ext cx="52" cy="37"/>
                </a:xfrm>
                <a:custGeom>
                  <a:avLst/>
                  <a:gdLst>
                    <a:gd name="T0" fmla="*/ 12 w 21"/>
                    <a:gd name="T1" fmla="*/ 0 h 15"/>
                    <a:gd name="T2" fmla="*/ 319 w 21"/>
                    <a:gd name="T3" fmla="*/ 224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1" h="15">
                      <a:moveTo>
                        <a:pt x="1" y="0"/>
                      </a:moveTo>
                      <a:cubicBezTo>
                        <a:pt x="0" y="4"/>
                        <a:pt x="17" y="14"/>
                        <a:pt x="21" y="1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08" name="Freeform 1739">
                  <a:extLst>
                    <a:ext uri="{FF2B5EF4-FFF2-40B4-BE49-F238E27FC236}">
                      <a16:creationId xmlns:a16="http://schemas.microsoft.com/office/drawing/2014/main" id="{72B7702F-280B-CF2A-00FD-C107F8E6EB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8" y="2919"/>
                  <a:ext cx="35" cy="35"/>
                </a:xfrm>
                <a:custGeom>
                  <a:avLst/>
                  <a:gdLst>
                    <a:gd name="T0" fmla="*/ 0 w 14"/>
                    <a:gd name="T1" fmla="*/ 0 h 14"/>
                    <a:gd name="T2" fmla="*/ 220 w 14"/>
                    <a:gd name="T3" fmla="*/ 220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" h="14">
                      <a:moveTo>
                        <a:pt x="0" y="0"/>
                      </a:moveTo>
                      <a:cubicBezTo>
                        <a:pt x="3" y="5"/>
                        <a:pt x="8" y="11"/>
                        <a:pt x="14" y="1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09" name="Freeform 1740">
                  <a:extLst>
                    <a:ext uri="{FF2B5EF4-FFF2-40B4-BE49-F238E27FC236}">
                      <a16:creationId xmlns:a16="http://schemas.microsoft.com/office/drawing/2014/main" id="{15A5A431-C698-8606-DFEA-5B489716A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8" y="2952"/>
                  <a:ext cx="53" cy="45"/>
                </a:xfrm>
                <a:custGeom>
                  <a:avLst/>
                  <a:gdLst>
                    <a:gd name="T0" fmla="*/ 0 w 21"/>
                    <a:gd name="T1" fmla="*/ 0 h 18"/>
                    <a:gd name="T2" fmla="*/ 83 w 21"/>
                    <a:gd name="T3" fmla="*/ 83 h 18"/>
                    <a:gd name="T4" fmla="*/ 338 w 21"/>
                    <a:gd name="T5" fmla="*/ 283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" h="18">
                      <a:moveTo>
                        <a:pt x="0" y="0"/>
                      </a:moveTo>
                      <a:cubicBezTo>
                        <a:pt x="2" y="1"/>
                        <a:pt x="3" y="3"/>
                        <a:pt x="5" y="5"/>
                      </a:cubicBezTo>
                      <a:cubicBezTo>
                        <a:pt x="9" y="10"/>
                        <a:pt x="15" y="14"/>
                        <a:pt x="21" y="1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10" name="Freeform 1741">
                  <a:extLst>
                    <a:ext uri="{FF2B5EF4-FFF2-40B4-BE49-F238E27FC236}">
                      <a16:creationId xmlns:a16="http://schemas.microsoft.com/office/drawing/2014/main" id="{09204E07-4D20-D9FE-9365-4DFAE98399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1" y="2979"/>
                  <a:ext cx="50" cy="38"/>
                </a:xfrm>
                <a:custGeom>
                  <a:avLst/>
                  <a:gdLst>
                    <a:gd name="T0" fmla="*/ 0 w 20"/>
                    <a:gd name="T1" fmla="*/ 0 h 15"/>
                    <a:gd name="T2" fmla="*/ 313 w 20"/>
                    <a:gd name="T3" fmla="*/ 243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0" h="15">
                      <a:moveTo>
                        <a:pt x="0" y="0"/>
                      </a:moveTo>
                      <a:cubicBezTo>
                        <a:pt x="6" y="6"/>
                        <a:pt x="12" y="12"/>
                        <a:pt x="20" y="1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11" name="Freeform 1742">
                  <a:extLst>
                    <a:ext uri="{FF2B5EF4-FFF2-40B4-BE49-F238E27FC236}">
                      <a16:creationId xmlns:a16="http://schemas.microsoft.com/office/drawing/2014/main" id="{9576CA7D-1BD1-481B-ECEE-1351E322EE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" y="2977"/>
                  <a:ext cx="43" cy="45"/>
                </a:xfrm>
                <a:custGeom>
                  <a:avLst/>
                  <a:gdLst>
                    <a:gd name="T0" fmla="*/ 0 w 17"/>
                    <a:gd name="T1" fmla="*/ 0 h 18"/>
                    <a:gd name="T2" fmla="*/ 276 w 17"/>
                    <a:gd name="T3" fmla="*/ 283 h 1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7" h="18">
                      <a:moveTo>
                        <a:pt x="0" y="0"/>
                      </a:moveTo>
                      <a:cubicBezTo>
                        <a:pt x="5" y="7"/>
                        <a:pt x="10" y="12"/>
                        <a:pt x="17" y="1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12" name="Freeform 1743">
                  <a:extLst>
                    <a:ext uri="{FF2B5EF4-FFF2-40B4-BE49-F238E27FC236}">
                      <a16:creationId xmlns:a16="http://schemas.microsoft.com/office/drawing/2014/main" id="{7F3161A4-9E43-D394-7EA1-33193BF642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3" y="2992"/>
                  <a:ext cx="165" cy="172"/>
                </a:xfrm>
                <a:custGeom>
                  <a:avLst/>
                  <a:gdLst>
                    <a:gd name="T0" fmla="*/ 0 w 66"/>
                    <a:gd name="T1" fmla="*/ 0 h 69"/>
                    <a:gd name="T2" fmla="*/ 1033 w 66"/>
                    <a:gd name="T3" fmla="*/ 1069 h 6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6" h="69">
                      <a:moveTo>
                        <a:pt x="0" y="0"/>
                      </a:moveTo>
                      <a:cubicBezTo>
                        <a:pt x="7" y="13"/>
                        <a:pt x="58" y="64"/>
                        <a:pt x="66" y="6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13" name="Freeform 1744">
                  <a:extLst>
                    <a:ext uri="{FF2B5EF4-FFF2-40B4-BE49-F238E27FC236}">
                      <a16:creationId xmlns:a16="http://schemas.microsoft.com/office/drawing/2014/main" id="{9D709267-51D2-2DA1-857D-CCD027C58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" y="3084"/>
                  <a:ext cx="145" cy="133"/>
                </a:xfrm>
                <a:custGeom>
                  <a:avLst/>
                  <a:gdLst>
                    <a:gd name="T0" fmla="*/ 0 w 58"/>
                    <a:gd name="T1" fmla="*/ 0 h 53"/>
                    <a:gd name="T2" fmla="*/ 908 w 58"/>
                    <a:gd name="T3" fmla="*/ 838 h 5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8" h="53">
                      <a:moveTo>
                        <a:pt x="0" y="0"/>
                      </a:moveTo>
                      <a:cubicBezTo>
                        <a:pt x="8" y="9"/>
                        <a:pt x="45" y="46"/>
                        <a:pt x="58" y="5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14" name="Freeform 1745">
                  <a:extLst>
                    <a:ext uri="{FF2B5EF4-FFF2-40B4-BE49-F238E27FC236}">
                      <a16:creationId xmlns:a16="http://schemas.microsoft.com/office/drawing/2014/main" id="{6336AA84-E8E2-2529-1827-BD7F65C857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6" y="3079"/>
                  <a:ext cx="47" cy="23"/>
                </a:xfrm>
                <a:custGeom>
                  <a:avLst/>
                  <a:gdLst>
                    <a:gd name="T0" fmla="*/ 0 w 19"/>
                    <a:gd name="T1" fmla="*/ 0 h 9"/>
                    <a:gd name="T2" fmla="*/ 287 w 19"/>
                    <a:gd name="T3" fmla="*/ 151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9" h="9">
                      <a:moveTo>
                        <a:pt x="0" y="0"/>
                      </a:moveTo>
                      <a:cubicBezTo>
                        <a:pt x="4" y="6"/>
                        <a:pt x="13" y="6"/>
                        <a:pt x="19" y="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15" name="Freeform 1746">
                  <a:extLst>
                    <a:ext uri="{FF2B5EF4-FFF2-40B4-BE49-F238E27FC236}">
                      <a16:creationId xmlns:a16="http://schemas.microsoft.com/office/drawing/2014/main" id="{4C1338B9-C083-DD7C-42E2-68BD953170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8" y="3069"/>
                  <a:ext cx="65" cy="40"/>
                </a:xfrm>
                <a:custGeom>
                  <a:avLst/>
                  <a:gdLst>
                    <a:gd name="T0" fmla="*/ 0 w 26"/>
                    <a:gd name="T1" fmla="*/ 0 h 16"/>
                    <a:gd name="T2" fmla="*/ 408 w 26"/>
                    <a:gd name="T3" fmla="*/ 250 h 1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6" h="16">
                      <a:moveTo>
                        <a:pt x="0" y="0"/>
                      </a:moveTo>
                      <a:cubicBezTo>
                        <a:pt x="7" y="7"/>
                        <a:pt x="16" y="11"/>
                        <a:pt x="26" y="1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16" name="Freeform 1747">
                  <a:extLst>
                    <a:ext uri="{FF2B5EF4-FFF2-40B4-BE49-F238E27FC236}">
                      <a16:creationId xmlns:a16="http://schemas.microsoft.com/office/drawing/2014/main" id="{2D98EEAE-1ED1-1A6E-B40C-BEDF5D725E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1" y="3099"/>
                  <a:ext cx="72" cy="53"/>
                </a:xfrm>
                <a:custGeom>
                  <a:avLst/>
                  <a:gdLst>
                    <a:gd name="T0" fmla="*/ 0 w 29"/>
                    <a:gd name="T1" fmla="*/ 0 h 21"/>
                    <a:gd name="T2" fmla="*/ 124 w 29"/>
                    <a:gd name="T3" fmla="*/ 126 h 21"/>
                    <a:gd name="T4" fmla="*/ 444 w 29"/>
                    <a:gd name="T5" fmla="*/ 338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9" h="21">
                      <a:moveTo>
                        <a:pt x="0" y="0"/>
                      </a:moveTo>
                      <a:cubicBezTo>
                        <a:pt x="3" y="2"/>
                        <a:pt x="5" y="6"/>
                        <a:pt x="8" y="8"/>
                      </a:cubicBezTo>
                      <a:cubicBezTo>
                        <a:pt x="15" y="13"/>
                        <a:pt x="22" y="18"/>
                        <a:pt x="29" y="2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17" name="Freeform 1748">
                  <a:extLst>
                    <a:ext uri="{FF2B5EF4-FFF2-40B4-BE49-F238E27FC236}">
                      <a16:creationId xmlns:a16="http://schemas.microsoft.com/office/drawing/2014/main" id="{81C77302-7F2C-C65C-4D8B-DDB41C76D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6" y="3129"/>
                  <a:ext cx="42" cy="38"/>
                </a:xfrm>
                <a:custGeom>
                  <a:avLst/>
                  <a:gdLst>
                    <a:gd name="T0" fmla="*/ 12 w 17"/>
                    <a:gd name="T1" fmla="*/ 0 h 15"/>
                    <a:gd name="T2" fmla="*/ 257 w 17"/>
                    <a:gd name="T3" fmla="*/ 243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7" h="15">
                      <a:moveTo>
                        <a:pt x="1" y="0"/>
                      </a:moveTo>
                      <a:cubicBezTo>
                        <a:pt x="0" y="5"/>
                        <a:pt x="13" y="12"/>
                        <a:pt x="17" y="1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18" name="Freeform 1749">
                  <a:extLst>
                    <a:ext uri="{FF2B5EF4-FFF2-40B4-BE49-F238E27FC236}">
                      <a16:creationId xmlns:a16="http://schemas.microsoft.com/office/drawing/2014/main" id="{530D1B1F-5639-2D1D-C933-72321CE224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6" y="3147"/>
                  <a:ext cx="55" cy="57"/>
                </a:xfrm>
                <a:custGeom>
                  <a:avLst/>
                  <a:gdLst>
                    <a:gd name="T0" fmla="*/ 0 w 22"/>
                    <a:gd name="T1" fmla="*/ 0 h 23"/>
                    <a:gd name="T2" fmla="*/ 113 w 22"/>
                    <a:gd name="T3" fmla="*/ 154 h 23"/>
                    <a:gd name="T4" fmla="*/ 345 w 22"/>
                    <a:gd name="T5" fmla="*/ 349 h 2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23">
                      <a:moveTo>
                        <a:pt x="0" y="0"/>
                      </a:moveTo>
                      <a:cubicBezTo>
                        <a:pt x="3" y="3"/>
                        <a:pt x="5" y="6"/>
                        <a:pt x="7" y="10"/>
                      </a:cubicBezTo>
                      <a:cubicBezTo>
                        <a:pt x="11" y="16"/>
                        <a:pt x="17" y="18"/>
                        <a:pt x="22" y="2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19" name="Freeform 1750">
                  <a:extLst>
                    <a:ext uri="{FF2B5EF4-FFF2-40B4-BE49-F238E27FC236}">
                      <a16:creationId xmlns:a16="http://schemas.microsoft.com/office/drawing/2014/main" id="{32EC7863-E46F-7701-0A5E-0EE8158B00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6" y="3147"/>
                  <a:ext cx="50" cy="52"/>
                </a:xfrm>
                <a:custGeom>
                  <a:avLst/>
                  <a:gdLst>
                    <a:gd name="T0" fmla="*/ 0 w 20"/>
                    <a:gd name="T1" fmla="*/ 0 h 21"/>
                    <a:gd name="T2" fmla="*/ 313 w 20"/>
                    <a:gd name="T3" fmla="*/ 319 h 2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0" h="21">
                      <a:moveTo>
                        <a:pt x="0" y="0"/>
                      </a:moveTo>
                      <a:cubicBezTo>
                        <a:pt x="7" y="7"/>
                        <a:pt x="14" y="13"/>
                        <a:pt x="20" y="2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20" name="Freeform 1751">
                  <a:extLst>
                    <a:ext uri="{FF2B5EF4-FFF2-40B4-BE49-F238E27FC236}">
                      <a16:creationId xmlns:a16="http://schemas.microsoft.com/office/drawing/2014/main" id="{0608457B-A00F-236D-47C2-C9F07FD13C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3" y="2809"/>
                  <a:ext cx="45" cy="45"/>
                </a:xfrm>
                <a:custGeom>
                  <a:avLst/>
                  <a:gdLst>
                    <a:gd name="T0" fmla="*/ 0 w 18"/>
                    <a:gd name="T1" fmla="*/ 0 h 18"/>
                    <a:gd name="T2" fmla="*/ 283 w 18"/>
                    <a:gd name="T3" fmla="*/ 283 h 1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18">
                      <a:moveTo>
                        <a:pt x="0" y="0"/>
                      </a:moveTo>
                      <a:cubicBezTo>
                        <a:pt x="2" y="7"/>
                        <a:pt x="11" y="16"/>
                        <a:pt x="18" y="1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21" name="Freeform 1752">
                  <a:extLst>
                    <a:ext uri="{FF2B5EF4-FFF2-40B4-BE49-F238E27FC236}">
                      <a16:creationId xmlns:a16="http://schemas.microsoft.com/office/drawing/2014/main" id="{9BF86003-C959-967F-9A5F-5FFA24082D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8" y="2847"/>
                  <a:ext cx="45" cy="37"/>
                </a:xfrm>
                <a:custGeom>
                  <a:avLst/>
                  <a:gdLst>
                    <a:gd name="T0" fmla="*/ 0 w 18"/>
                    <a:gd name="T1" fmla="*/ 0 h 15"/>
                    <a:gd name="T2" fmla="*/ 283 w 18"/>
                    <a:gd name="T3" fmla="*/ 224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15">
                      <a:moveTo>
                        <a:pt x="0" y="0"/>
                      </a:moveTo>
                      <a:cubicBezTo>
                        <a:pt x="4" y="7"/>
                        <a:pt x="11" y="12"/>
                        <a:pt x="18" y="1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22" name="Freeform 1753">
                  <a:extLst>
                    <a:ext uri="{FF2B5EF4-FFF2-40B4-BE49-F238E27FC236}">
                      <a16:creationId xmlns:a16="http://schemas.microsoft.com/office/drawing/2014/main" id="{0EA4CC4B-4561-C1CA-E0F9-3BEE7CDD8E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" y="2927"/>
                  <a:ext cx="35" cy="42"/>
                </a:xfrm>
                <a:custGeom>
                  <a:avLst/>
                  <a:gdLst>
                    <a:gd name="T0" fmla="*/ 0 w 14"/>
                    <a:gd name="T1" fmla="*/ 0 h 17"/>
                    <a:gd name="T2" fmla="*/ 220 w 14"/>
                    <a:gd name="T3" fmla="*/ 257 h 1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" h="17">
                      <a:moveTo>
                        <a:pt x="0" y="0"/>
                      </a:moveTo>
                      <a:cubicBezTo>
                        <a:pt x="3" y="7"/>
                        <a:pt x="9" y="12"/>
                        <a:pt x="14" y="17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23" name="Freeform 1754">
                  <a:extLst>
                    <a:ext uri="{FF2B5EF4-FFF2-40B4-BE49-F238E27FC236}">
                      <a16:creationId xmlns:a16="http://schemas.microsoft.com/office/drawing/2014/main" id="{0F32B59C-8247-D24B-0401-7D879950D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6" y="2914"/>
                  <a:ext cx="25" cy="30"/>
                </a:xfrm>
                <a:custGeom>
                  <a:avLst/>
                  <a:gdLst>
                    <a:gd name="T0" fmla="*/ 158 w 10"/>
                    <a:gd name="T1" fmla="*/ 188 h 12"/>
                    <a:gd name="T2" fmla="*/ 0 w 10"/>
                    <a:gd name="T3" fmla="*/ 0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12">
                      <a:moveTo>
                        <a:pt x="10" y="12"/>
                      </a:moveTo>
                      <a:cubicBezTo>
                        <a:pt x="5" y="10"/>
                        <a:pt x="3" y="4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24" name="Freeform 1755">
                  <a:extLst>
                    <a:ext uri="{FF2B5EF4-FFF2-40B4-BE49-F238E27FC236}">
                      <a16:creationId xmlns:a16="http://schemas.microsoft.com/office/drawing/2014/main" id="{5E140B3C-3A5B-1ECA-B85A-7ACD7BD728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" y="2979"/>
                  <a:ext cx="53" cy="38"/>
                </a:xfrm>
                <a:custGeom>
                  <a:avLst/>
                  <a:gdLst>
                    <a:gd name="T0" fmla="*/ 0 w 21"/>
                    <a:gd name="T1" fmla="*/ 0 h 15"/>
                    <a:gd name="T2" fmla="*/ 338 w 21"/>
                    <a:gd name="T3" fmla="*/ 243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1" h="15">
                      <a:moveTo>
                        <a:pt x="0" y="0"/>
                      </a:moveTo>
                      <a:cubicBezTo>
                        <a:pt x="5" y="8"/>
                        <a:pt x="15" y="10"/>
                        <a:pt x="21" y="15"/>
                      </a:cubicBezTo>
                    </a:path>
                  </a:pathLst>
                </a:custGeom>
                <a:solidFill>
                  <a:srgbClr val="D7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25" name="Freeform 1756">
                  <a:extLst>
                    <a:ext uri="{FF2B5EF4-FFF2-40B4-BE49-F238E27FC236}">
                      <a16:creationId xmlns:a16="http://schemas.microsoft.com/office/drawing/2014/main" id="{3EE61E68-8C0E-77F5-37F1-D08AB7C69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6" y="3017"/>
                  <a:ext cx="32" cy="30"/>
                </a:xfrm>
                <a:custGeom>
                  <a:avLst/>
                  <a:gdLst>
                    <a:gd name="T0" fmla="*/ 0 w 13"/>
                    <a:gd name="T1" fmla="*/ 0 h 12"/>
                    <a:gd name="T2" fmla="*/ 194 w 13"/>
                    <a:gd name="T3" fmla="*/ 188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" h="12">
                      <a:moveTo>
                        <a:pt x="0" y="0"/>
                      </a:moveTo>
                      <a:cubicBezTo>
                        <a:pt x="1" y="6"/>
                        <a:pt x="8" y="9"/>
                        <a:pt x="13" y="12"/>
                      </a:cubicBezTo>
                    </a:path>
                  </a:pathLst>
                </a:custGeom>
                <a:solidFill>
                  <a:srgbClr val="D7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26" name="Freeform 1757">
                  <a:extLst>
                    <a:ext uri="{FF2B5EF4-FFF2-40B4-BE49-F238E27FC236}">
                      <a16:creationId xmlns:a16="http://schemas.microsoft.com/office/drawing/2014/main" id="{6AE65157-9565-A105-0A6C-3ED9D3E3D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6" y="2999"/>
                  <a:ext cx="27" cy="28"/>
                </a:xfrm>
                <a:custGeom>
                  <a:avLst/>
                  <a:gdLst>
                    <a:gd name="T0" fmla="*/ 0 w 11"/>
                    <a:gd name="T1" fmla="*/ 0 h 11"/>
                    <a:gd name="T2" fmla="*/ 162 w 11"/>
                    <a:gd name="T3" fmla="*/ 181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1" h="11">
                      <a:moveTo>
                        <a:pt x="0" y="0"/>
                      </a:moveTo>
                      <a:cubicBezTo>
                        <a:pt x="2" y="5"/>
                        <a:pt x="6" y="9"/>
                        <a:pt x="11" y="11"/>
                      </a:cubicBezTo>
                    </a:path>
                  </a:pathLst>
                </a:custGeom>
                <a:solidFill>
                  <a:srgbClr val="D7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27" name="Freeform 1758">
                  <a:extLst>
                    <a:ext uri="{FF2B5EF4-FFF2-40B4-BE49-F238E27FC236}">
                      <a16:creationId xmlns:a16="http://schemas.microsoft.com/office/drawing/2014/main" id="{9B0FDF48-DD4D-4425-DCB8-091B8C9F5C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" y="3037"/>
                  <a:ext cx="30" cy="27"/>
                </a:xfrm>
                <a:custGeom>
                  <a:avLst/>
                  <a:gdLst>
                    <a:gd name="T0" fmla="*/ 0 w 12"/>
                    <a:gd name="T1" fmla="*/ 0 h 11"/>
                    <a:gd name="T2" fmla="*/ 188 w 12"/>
                    <a:gd name="T3" fmla="*/ 162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11">
                      <a:moveTo>
                        <a:pt x="0" y="0"/>
                      </a:moveTo>
                      <a:cubicBezTo>
                        <a:pt x="6" y="0"/>
                        <a:pt x="8" y="7"/>
                        <a:pt x="12" y="11"/>
                      </a:cubicBezTo>
                    </a:path>
                  </a:pathLst>
                </a:custGeom>
                <a:solidFill>
                  <a:srgbClr val="D7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28" name="Freeform 1759">
                  <a:extLst>
                    <a:ext uri="{FF2B5EF4-FFF2-40B4-BE49-F238E27FC236}">
                      <a16:creationId xmlns:a16="http://schemas.microsoft.com/office/drawing/2014/main" id="{41C29702-496E-E1EA-2D97-5015EDDA42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6" y="2939"/>
                  <a:ext cx="52" cy="43"/>
                </a:xfrm>
                <a:custGeom>
                  <a:avLst/>
                  <a:gdLst>
                    <a:gd name="T0" fmla="*/ 0 w 21"/>
                    <a:gd name="T1" fmla="*/ 0 h 17"/>
                    <a:gd name="T2" fmla="*/ 319 w 21"/>
                    <a:gd name="T3" fmla="*/ 276 h 1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1" h="17">
                      <a:moveTo>
                        <a:pt x="0" y="0"/>
                      </a:moveTo>
                      <a:cubicBezTo>
                        <a:pt x="2" y="8"/>
                        <a:pt x="15" y="15"/>
                        <a:pt x="21" y="17"/>
                      </a:cubicBezTo>
                    </a:path>
                  </a:pathLst>
                </a:custGeom>
                <a:solidFill>
                  <a:srgbClr val="D7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29" name="Freeform 1760">
                  <a:extLst>
                    <a:ext uri="{FF2B5EF4-FFF2-40B4-BE49-F238E27FC236}">
                      <a16:creationId xmlns:a16="http://schemas.microsoft.com/office/drawing/2014/main" id="{E4BE339C-0B48-605C-0126-7748BC5442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1" y="2942"/>
                  <a:ext cx="60" cy="25"/>
                </a:xfrm>
                <a:custGeom>
                  <a:avLst/>
                  <a:gdLst>
                    <a:gd name="T0" fmla="*/ 0 w 24"/>
                    <a:gd name="T1" fmla="*/ 0 h 10"/>
                    <a:gd name="T2" fmla="*/ 375 w 24"/>
                    <a:gd name="T3" fmla="*/ 158 h 1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4" h="10">
                      <a:moveTo>
                        <a:pt x="0" y="0"/>
                      </a:moveTo>
                      <a:cubicBezTo>
                        <a:pt x="4" y="6"/>
                        <a:pt x="17" y="10"/>
                        <a:pt x="24" y="10"/>
                      </a:cubicBezTo>
                    </a:path>
                  </a:pathLst>
                </a:custGeom>
                <a:solidFill>
                  <a:srgbClr val="D7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30" name="Freeform 1761">
                  <a:extLst>
                    <a:ext uri="{FF2B5EF4-FFF2-40B4-BE49-F238E27FC236}">
                      <a16:creationId xmlns:a16="http://schemas.microsoft.com/office/drawing/2014/main" id="{C2EDB62D-2346-8D83-B8D4-B5F19505E9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" y="3047"/>
                  <a:ext cx="40" cy="37"/>
                </a:xfrm>
                <a:custGeom>
                  <a:avLst/>
                  <a:gdLst>
                    <a:gd name="T0" fmla="*/ 0 w 16"/>
                    <a:gd name="T1" fmla="*/ 0 h 15"/>
                    <a:gd name="T2" fmla="*/ 250 w 16"/>
                    <a:gd name="T3" fmla="*/ 224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" h="15">
                      <a:moveTo>
                        <a:pt x="0" y="0"/>
                      </a:moveTo>
                      <a:cubicBezTo>
                        <a:pt x="2" y="7"/>
                        <a:pt x="11" y="10"/>
                        <a:pt x="16" y="15"/>
                      </a:cubicBezTo>
                    </a:path>
                  </a:pathLst>
                </a:custGeom>
                <a:solidFill>
                  <a:srgbClr val="D7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31" name="Freeform 1762">
                  <a:extLst>
                    <a:ext uri="{FF2B5EF4-FFF2-40B4-BE49-F238E27FC236}">
                      <a16:creationId xmlns:a16="http://schemas.microsoft.com/office/drawing/2014/main" id="{11DB2C02-63CE-A92D-D9D1-55E610BA08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1" y="3087"/>
                  <a:ext cx="37" cy="25"/>
                </a:xfrm>
                <a:custGeom>
                  <a:avLst/>
                  <a:gdLst>
                    <a:gd name="T0" fmla="*/ 0 w 15"/>
                    <a:gd name="T1" fmla="*/ 0 h 10"/>
                    <a:gd name="T2" fmla="*/ 224 w 15"/>
                    <a:gd name="T3" fmla="*/ 158 h 1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" h="10">
                      <a:moveTo>
                        <a:pt x="0" y="0"/>
                      </a:moveTo>
                      <a:cubicBezTo>
                        <a:pt x="3" y="5"/>
                        <a:pt x="10" y="8"/>
                        <a:pt x="15" y="10"/>
                      </a:cubicBezTo>
                    </a:path>
                  </a:pathLst>
                </a:custGeom>
                <a:solidFill>
                  <a:srgbClr val="D7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32" name="Freeform 1763">
                  <a:extLst>
                    <a:ext uri="{FF2B5EF4-FFF2-40B4-BE49-F238E27FC236}">
                      <a16:creationId xmlns:a16="http://schemas.microsoft.com/office/drawing/2014/main" id="{E6FC2D64-9752-C53B-210B-CF7A2100CD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" y="3059"/>
                  <a:ext cx="52" cy="48"/>
                </a:xfrm>
                <a:custGeom>
                  <a:avLst/>
                  <a:gdLst>
                    <a:gd name="T0" fmla="*/ 0 w 21"/>
                    <a:gd name="T1" fmla="*/ 0 h 19"/>
                    <a:gd name="T2" fmla="*/ 319 w 21"/>
                    <a:gd name="T3" fmla="*/ 306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1" h="19">
                      <a:moveTo>
                        <a:pt x="0" y="0"/>
                      </a:moveTo>
                      <a:cubicBezTo>
                        <a:pt x="5" y="8"/>
                        <a:pt x="13" y="15"/>
                        <a:pt x="21" y="19"/>
                      </a:cubicBezTo>
                    </a:path>
                  </a:pathLst>
                </a:custGeom>
                <a:solidFill>
                  <a:srgbClr val="D7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33" name="Freeform 1764">
                  <a:extLst>
                    <a:ext uri="{FF2B5EF4-FFF2-40B4-BE49-F238E27FC236}">
                      <a16:creationId xmlns:a16="http://schemas.microsoft.com/office/drawing/2014/main" id="{84EAA958-2BA6-7BD5-EC06-72424FEBF3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" y="3009"/>
                  <a:ext cx="25" cy="30"/>
                </a:xfrm>
                <a:custGeom>
                  <a:avLst/>
                  <a:gdLst>
                    <a:gd name="T0" fmla="*/ 0 w 10"/>
                    <a:gd name="T1" fmla="*/ 0 h 12"/>
                    <a:gd name="T2" fmla="*/ 158 w 10"/>
                    <a:gd name="T3" fmla="*/ 188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12">
                      <a:moveTo>
                        <a:pt x="0" y="0"/>
                      </a:moveTo>
                      <a:cubicBezTo>
                        <a:pt x="3" y="5"/>
                        <a:pt x="6" y="9"/>
                        <a:pt x="10" y="12"/>
                      </a:cubicBezTo>
                    </a:path>
                  </a:pathLst>
                </a:custGeom>
                <a:solidFill>
                  <a:srgbClr val="D7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34" name="Freeform 1765">
                  <a:extLst>
                    <a:ext uri="{FF2B5EF4-FFF2-40B4-BE49-F238E27FC236}">
                      <a16:creationId xmlns:a16="http://schemas.microsoft.com/office/drawing/2014/main" id="{5B506094-41EB-CEC8-DBA8-ECE0B0B7F8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" y="3082"/>
                  <a:ext cx="33" cy="27"/>
                </a:xfrm>
                <a:custGeom>
                  <a:avLst/>
                  <a:gdLst>
                    <a:gd name="T0" fmla="*/ 213 w 13"/>
                    <a:gd name="T1" fmla="*/ 162 h 11"/>
                    <a:gd name="T2" fmla="*/ 0 w 13"/>
                    <a:gd name="T3" fmla="*/ 0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" h="11">
                      <a:moveTo>
                        <a:pt x="13" y="11"/>
                      </a:moveTo>
                      <a:cubicBezTo>
                        <a:pt x="8" y="11"/>
                        <a:pt x="4" y="3"/>
                        <a:pt x="0" y="0"/>
                      </a:cubicBezTo>
                    </a:path>
                  </a:pathLst>
                </a:custGeom>
                <a:solidFill>
                  <a:srgbClr val="D7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35" name="Freeform 1766">
                  <a:extLst>
                    <a:ext uri="{FF2B5EF4-FFF2-40B4-BE49-F238E27FC236}">
                      <a16:creationId xmlns:a16="http://schemas.microsoft.com/office/drawing/2014/main" id="{0AFFC370-60DA-95A7-0E17-568F738BF4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1" y="3089"/>
                  <a:ext cx="42" cy="40"/>
                </a:xfrm>
                <a:custGeom>
                  <a:avLst/>
                  <a:gdLst>
                    <a:gd name="T0" fmla="*/ 257 w 17"/>
                    <a:gd name="T1" fmla="*/ 250 h 16"/>
                    <a:gd name="T2" fmla="*/ 0 w 17"/>
                    <a:gd name="T3" fmla="*/ 0 h 1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7" h="16">
                      <a:moveTo>
                        <a:pt x="17" y="16"/>
                      </a:moveTo>
                      <a:cubicBezTo>
                        <a:pt x="13" y="13"/>
                        <a:pt x="1" y="5"/>
                        <a:pt x="0" y="0"/>
                      </a:cubicBezTo>
                    </a:path>
                  </a:pathLst>
                </a:custGeom>
                <a:solidFill>
                  <a:srgbClr val="D7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36" name="Freeform 1767">
                  <a:extLst>
                    <a:ext uri="{FF2B5EF4-FFF2-40B4-BE49-F238E27FC236}">
                      <a16:creationId xmlns:a16="http://schemas.microsoft.com/office/drawing/2014/main" id="{B6E2B079-332D-F78D-EAA5-318ED20E77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8" y="2907"/>
                  <a:ext cx="53" cy="30"/>
                </a:xfrm>
                <a:custGeom>
                  <a:avLst/>
                  <a:gdLst>
                    <a:gd name="T0" fmla="*/ 0 w 21"/>
                    <a:gd name="T1" fmla="*/ 0 h 12"/>
                    <a:gd name="T2" fmla="*/ 96 w 21"/>
                    <a:gd name="T3" fmla="*/ 83 h 12"/>
                    <a:gd name="T4" fmla="*/ 338 w 21"/>
                    <a:gd name="T5" fmla="*/ 188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" h="12">
                      <a:moveTo>
                        <a:pt x="0" y="0"/>
                      </a:moveTo>
                      <a:cubicBezTo>
                        <a:pt x="1" y="2"/>
                        <a:pt x="4" y="4"/>
                        <a:pt x="6" y="5"/>
                      </a:cubicBezTo>
                      <a:cubicBezTo>
                        <a:pt x="11" y="9"/>
                        <a:pt x="15" y="11"/>
                        <a:pt x="21" y="12"/>
                      </a:cubicBezTo>
                    </a:path>
                  </a:pathLst>
                </a:custGeom>
                <a:solidFill>
                  <a:srgbClr val="D7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37" name="Freeform 1768">
                  <a:extLst>
                    <a:ext uri="{FF2B5EF4-FFF2-40B4-BE49-F238E27FC236}">
                      <a16:creationId xmlns:a16="http://schemas.microsoft.com/office/drawing/2014/main" id="{B66D93BD-370D-0E78-5C1C-0497D341A0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3" y="2909"/>
                  <a:ext cx="43" cy="33"/>
                </a:xfrm>
                <a:custGeom>
                  <a:avLst/>
                  <a:gdLst>
                    <a:gd name="T0" fmla="*/ 0 w 17"/>
                    <a:gd name="T1" fmla="*/ 0 h 13"/>
                    <a:gd name="T2" fmla="*/ 83 w 17"/>
                    <a:gd name="T3" fmla="*/ 84 h 13"/>
                    <a:gd name="T4" fmla="*/ 276 w 17"/>
                    <a:gd name="T5" fmla="*/ 213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3">
                      <a:moveTo>
                        <a:pt x="0" y="0"/>
                      </a:moveTo>
                      <a:cubicBezTo>
                        <a:pt x="1" y="2"/>
                        <a:pt x="4" y="3"/>
                        <a:pt x="5" y="5"/>
                      </a:cubicBezTo>
                      <a:cubicBezTo>
                        <a:pt x="9" y="8"/>
                        <a:pt x="12" y="12"/>
                        <a:pt x="17" y="13"/>
                      </a:cubicBezTo>
                    </a:path>
                  </a:pathLst>
                </a:custGeom>
                <a:solidFill>
                  <a:srgbClr val="D70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38" name="Freeform 1769">
                  <a:extLst>
                    <a:ext uri="{FF2B5EF4-FFF2-40B4-BE49-F238E27FC236}">
                      <a16:creationId xmlns:a16="http://schemas.microsoft.com/office/drawing/2014/main" id="{B6B6EAD5-093D-7C74-FC41-8ED3FFEEA7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8" y="2982"/>
                  <a:ext cx="40" cy="42"/>
                </a:xfrm>
                <a:custGeom>
                  <a:avLst/>
                  <a:gdLst>
                    <a:gd name="T0" fmla="*/ 158 w 16"/>
                    <a:gd name="T1" fmla="*/ 74 h 17"/>
                    <a:gd name="T2" fmla="*/ 63 w 16"/>
                    <a:gd name="T3" fmla="*/ 153 h 17"/>
                    <a:gd name="T4" fmla="*/ 0 w 16"/>
                    <a:gd name="T5" fmla="*/ 257 h 17"/>
                    <a:gd name="T6" fmla="*/ 145 w 16"/>
                    <a:gd name="T7" fmla="*/ 104 h 17"/>
                    <a:gd name="T8" fmla="*/ 238 w 16"/>
                    <a:gd name="T9" fmla="*/ 91 h 17"/>
                    <a:gd name="T10" fmla="*/ 220 w 16"/>
                    <a:gd name="T11" fmla="*/ 12 h 17"/>
                    <a:gd name="T12" fmla="*/ 220 w 16"/>
                    <a:gd name="T13" fmla="*/ 62 h 17"/>
                    <a:gd name="T14" fmla="*/ 158 w 16"/>
                    <a:gd name="T15" fmla="*/ 74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" h="17">
                      <a:moveTo>
                        <a:pt x="10" y="5"/>
                      </a:moveTo>
                      <a:cubicBezTo>
                        <a:pt x="7" y="4"/>
                        <a:pt x="5" y="8"/>
                        <a:pt x="4" y="10"/>
                      </a:cubicBezTo>
                      <a:cubicBezTo>
                        <a:pt x="3" y="12"/>
                        <a:pt x="0" y="15"/>
                        <a:pt x="0" y="17"/>
                      </a:cubicBezTo>
                      <a:cubicBezTo>
                        <a:pt x="4" y="16"/>
                        <a:pt x="5" y="9"/>
                        <a:pt x="9" y="7"/>
                      </a:cubicBezTo>
                      <a:cubicBezTo>
                        <a:pt x="11" y="6"/>
                        <a:pt x="13" y="7"/>
                        <a:pt x="15" y="6"/>
                      </a:cubicBezTo>
                      <a:cubicBezTo>
                        <a:pt x="16" y="4"/>
                        <a:pt x="16" y="0"/>
                        <a:pt x="14" y="1"/>
                      </a:cubicBezTo>
                      <a:cubicBezTo>
                        <a:pt x="15" y="2"/>
                        <a:pt x="15" y="3"/>
                        <a:pt x="14" y="4"/>
                      </a:cubicBezTo>
                      <a:cubicBezTo>
                        <a:pt x="13" y="6"/>
                        <a:pt x="12" y="5"/>
                        <a:pt x="10" y="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39" name="Freeform 1770">
                  <a:extLst>
                    <a:ext uri="{FF2B5EF4-FFF2-40B4-BE49-F238E27FC236}">
                      <a16:creationId xmlns:a16="http://schemas.microsoft.com/office/drawing/2014/main" id="{34A62E23-BD1D-6D9B-5164-CCB61F0704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1" y="3024"/>
                  <a:ext cx="20" cy="55"/>
                </a:xfrm>
                <a:custGeom>
                  <a:avLst/>
                  <a:gdLst>
                    <a:gd name="T0" fmla="*/ 83 w 8"/>
                    <a:gd name="T1" fmla="*/ 33 h 22"/>
                    <a:gd name="T2" fmla="*/ 33 w 8"/>
                    <a:gd name="T3" fmla="*/ 175 h 22"/>
                    <a:gd name="T4" fmla="*/ 63 w 8"/>
                    <a:gd name="T5" fmla="*/ 345 h 22"/>
                    <a:gd name="T6" fmla="*/ 113 w 8"/>
                    <a:gd name="T7" fmla="*/ 283 h 22"/>
                    <a:gd name="T8" fmla="*/ 63 w 8"/>
                    <a:gd name="T9" fmla="*/ 188 h 22"/>
                    <a:gd name="T10" fmla="*/ 113 w 8"/>
                    <a:gd name="T11" fmla="*/ 0 h 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22">
                      <a:moveTo>
                        <a:pt x="5" y="2"/>
                      </a:moveTo>
                      <a:cubicBezTo>
                        <a:pt x="2" y="4"/>
                        <a:pt x="0" y="8"/>
                        <a:pt x="2" y="11"/>
                      </a:cubicBezTo>
                      <a:cubicBezTo>
                        <a:pt x="3" y="14"/>
                        <a:pt x="8" y="19"/>
                        <a:pt x="4" y="22"/>
                      </a:cubicBezTo>
                      <a:cubicBezTo>
                        <a:pt x="6" y="21"/>
                        <a:pt x="8" y="21"/>
                        <a:pt x="7" y="18"/>
                      </a:cubicBezTo>
                      <a:cubicBezTo>
                        <a:pt x="7" y="16"/>
                        <a:pt x="5" y="14"/>
                        <a:pt x="4" y="12"/>
                      </a:cubicBezTo>
                      <a:cubicBezTo>
                        <a:pt x="3" y="8"/>
                        <a:pt x="4" y="4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40" name="Freeform 1771">
                  <a:extLst>
                    <a:ext uri="{FF2B5EF4-FFF2-40B4-BE49-F238E27FC236}">
                      <a16:creationId xmlns:a16="http://schemas.microsoft.com/office/drawing/2014/main" id="{1F33DEE1-E8F0-ADA6-DE47-CA5E85E9C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8" y="2982"/>
                  <a:ext cx="38" cy="47"/>
                </a:xfrm>
                <a:custGeom>
                  <a:avLst/>
                  <a:gdLst>
                    <a:gd name="T0" fmla="*/ 225 w 15"/>
                    <a:gd name="T1" fmla="*/ 12 h 19"/>
                    <a:gd name="T2" fmla="*/ 213 w 15"/>
                    <a:gd name="T3" fmla="*/ 121 h 19"/>
                    <a:gd name="T4" fmla="*/ 160 w 15"/>
                    <a:gd name="T5" fmla="*/ 195 h 19"/>
                    <a:gd name="T6" fmla="*/ 96 w 15"/>
                    <a:gd name="T7" fmla="*/ 257 h 19"/>
                    <a:gd name="T8" fmla="*/ 0 w 15"/>
                    <a:gd name="T9" fmla="*/ 257 h 19"/>
                    <a:gd name="T10" fmla="*/ 96 w 15"/>
                    <a:gd name="T11" fmla="*/ 228 h 19"/>
                    <a:gd name="T12" fmla="*/ 147 w 15"/>
                    <a:gd name="T13" fmla="*/ 153 h 19"/>
                    <a:gd name="T14" fmla="*/ 180 w 15"/>
                    <a:gd name="T15" fmla="*/ 74 h 19"/>
                    <a:gd name="T16" fmla="*/ 243 w 15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5" h="19">
                      <a:moveTo>
                        <a:pt x="14" y="1"/>
                      </a:moveTo>
                      <a:cubicBezTo>
                        <a:pt x="14" y="3"/>
                        <a:pt x="15" y="6"/>
                        <a:pt x="13" y="8"/>
                      </a:cubicBezTo>
                      <a:cubicBezTo>
                        <a:pt x="11" y="10"/>
                        <a:pt x="10" y="9"/>
                        <a:pt x="10" y="13"/>
                      </a:cubicBezTo>
                      <a:cubicBezTo>
                        <a:pt x="9" y="15"/>
                        <a:pt x="8" y="16"/>
                        <a:pt x="6" y="17"/>
                      </a:cubicBezTo>
                      <a:cubicBezTo>
                        <a:pt x="4" y="18"/>
                        <a:pt x="1" y="19"/>
                        <a:pt x="0" y="17"/>
                      </a:cubicBezTo>
                      <a:cubicBezTo>
                        <a:pt x="2" y="18"/>
                        <a:pt x="5" y="17"/>
                        <a:pt x="6" y="15"/>
                      </a:cubicBezTo>
                      <a:cubicBezTo>
                        <a:pt x="8" y="14"/>
                        <a:pt x="8" y="12"/>
                        <a:pt x="9" y="10"/>
                      </a:cubicBezTo>
                      <a:cubicBezTo>
                        <a:pt x="9" y="8"/>
                        <a:pt x="10" y="7"/>
                        <a:pt x="11" y="5"/>
                      </a:cubicBezTo>
                      <a:cubicBezTo>
                        <a:pt x="13" y="4"/>
                        <a:pt x="14" y="2"/>
                        <a:pt x="15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41" name="Freeform 1772">
                  <a:extLst>
                    <a:ext uri="{FF2B5EF4-FFF2-40B4-BE49-F238E27FC236}">
                      <a16:creationId xmlns:a16="http://schemas.microsoft.com/office/drawing/2014/main" id="{F9EB1DCC-3D41-2326-6310-7F16819850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8" y="2677"/>
                  <a:ext cx="140" cy="82"/>
                </a:xfrm>
                <a:custGeom>
                  <a:avLst/>
                  <a:gdLst>
                    <a:gd name="T0" fmla="*/ 0 w 56"/>
                    <a:gd name="T1" fmla="*/ 0 h 33"/>
                    <a:gd name="T2" fmla="*/ 875 w 56"/>
                    <a:gd name="T3" fmla="*/ 507 h 3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6" h="33">
                      <a:moveTo>
                        <a:pt x="0" y="0"/>
                      </a:moveTo>
                      <a:cubicBezTo>
                        <a:pt x="6" y="7"/>
                        <a:pt x="36" y="27"/>
                        <a:pt x="56" y="3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42" name="Freeform 1773">
                  <a:extLst>
                    <a:ext uri="{FF2B5EF4-FFF2-40B4-BE49-F238E27FC236}">
                      <a16:creationId xmlns:a16="http://schemas.microsoft.com/office/drawing/2014/main" id="{60A2094B-1D92-CED0-CF4B-01F5AA5F46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3" y="2767"/>
                  <a:ext cx="90" cy="40"/>
                </a:xfrm>
                <a:custGeom>
                  <a:avLst/>
                  <a:gdLst>
                    <a:gd name="T0" fmla="*/ 0 w 36"/>
                    <a:gd name="T1" fmla="*/ 0 h 16"/>
                    <a:gd name="T2" fmla="*/ 563 w 36"/>
                    <a:gd name="T3" fmla="*/ 250 h 1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6" h="16">
                      <a:moveTo>
                        <a:pt x="0" y="0"/>
                      </a:moveTo>
                      <a:cubicBezTo>
                        <a:pt x="11" y="8"/>
                        <a:pt x="29" y="14"/>
                        <a:pt x="36" y="1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43" name="Freeform 1774">
                  <a:extLst>
                    <a:ext uri="{FF2B5EF4-FFF2-40B4-BE49-F238E27FC236}">
                      <a16:creationId xmlns:a16="http://schemas.microsoft.com/office/drawing/2014/main" id="{64DD51BC-8FEE-4744-15B9-16AE3EB4DE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" y="2777"/>
                  <a:ext cx="108" cy="62"/>
                </a:xfrm>
                <a:custGeom>
                  <a:avLst/>
                  <a:gdLst>
                    <a:gd name="T0" fmla="*/ 0 w 43"/>
                    <a:gd name="T1" fmla="*/ 0 h 25"/>
                    <a:gd name="T2" fmla="*/ 681 w 43"/>
                    <a:gd name="T3" fmla="*/ 382 h 2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3" h="25">
                      <a:moveTo>
                        <a:pt x="0" y="0"/>
                      </a:moveTo>
                      <a:cubicBezTo>
                        <a:pt x="12" y="11"/>
                        <a:pt x="34" y="22"/>
                        <a:pt x="43" y="2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44" name="Freeform 1775">
                  <a:extLst>
                    <a:ext uri="{FF2B5EF4-FFF2-40B4-BE49-F238E27FC236}">
                      <a16:creationId xmlns:a16="http://schemas.microsoft.com/office/drawing/2014/main" id="{EB94A73E-B635-59FE-1CE3-AFE23E408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1" y="2989"/>
                  <a:ext cx="752" cy="98"/>
                </a:xfrm>
                <a:custGeom>
                  <a:avLst/>
                  <a:gdLst>
                    <a:gd name="T0" fmla="*/ 0 w 301"/>
                    <a:gd name="T1" fmla="*/ 0 h 39"/>
                    <a:gd name="T2" fmla="*/ 2633 w 301"/>
                    <a:gd name="T3" fmla="*/ 284 h 39"/>
                    <a:gd name="T4" fmla="*/ 4694 w 301"/>
                    <a:gd name="T5" fmla="*/ 618 h 39"/>
                    <a:gd name="T6" fmla="*/ 2508 w 301"/>
                    <a:gd name="T7" fmla="*/ 430 h 39"/>
                    <a:gd name="T8" fmla="*/ 0 w 301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1" h="39">
                      <a:moveTo>
                        <a:pt x="0" y="0"/>
                      </a:moveTo>
                      <a:cubicBezTo>
                        <a:pt x="34" y="16"/>
                        <a:pt x="96" y="7"/>
                        <a:pt x="169" y="18"/>
                      </a:cubicBezTo>
                      <a:cubicBezTo>
                        <a:pt x="241" y="29"/>
                        <a:pt x="301" y="39"/>
                        <a:pt x="301" y="39"/>
                      </a:cubicBezTo>
                      <a:cubicBezTo>
                        <a:pt x="258" y="32"/>
                        <a:pt x="200" y="30"/>
                        <a:pt x="161" y="27"/>
                      </a:cubicBezTo>
                      <a:cubicBezTo>
                        <a:pt x="122" y="24"/>
                        <a:pt x="6" y="8"/>
                        <a:pt x="0" y="0"/>
                      </a:cubicBezTo>
                    </a:path>
                  </a:pathLst>
                </a:custGeom>
                <a:solidFill>
                  <a:srgbClr val="CA5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45" name="Freeform 1776">
                  <a:extLst>
                    <a:ext uri="{FF2B5EF4-FFF2-40B4-BE49-F238E27FC236}">
                      <a16:creationId xmlns:a16="http://schemas.microsoft.com/office/drawing/2014/main" id="{F3D7F8EB-4BA4-DC56-FEB1-94B00D4C26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1" y="3252"/>
                  <a:ext cx="757" cy="155"/>
                </a:xfrm>
                <a:custGeom>
                  <a:avLst/>
                  <a:gdLst>
                    <a:gd name="T0" fmla="*/ 0 w 303"/>
                    <a:gd name="T1" fmla="*/ 0 h 62"/>
                    <a:gd name="T2" fmla="*/ 4724 w 303"/>
                    <a:gd name="T3" fmla="*/ 833 h 62"/>
                    <a:gd name="T4" fmla="*/ 0 w 303"/>
                    <a:gd name="T5" fmla="*/ 0 h 6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3" h="62">
                      <a:moveTo>
                        <a:pt x="0" y="0"/>
                      </a:moveTo>
                      <a:cubicBezTo>
                        <a:pt x="15" y="17"/>
                        <a:pt x="154" y="62"/>
                        <a:pt x="303" y="53"/>
                      </a:cubicBezTo>
                      <a:cubicBezTo>
                        <a:pt x="248" y="59"/>
                        <a:pt x="36" y="25"/>
                        <a:pt x="0" y="0"/>
                      </a:cubicBezTo>
                    </a:path>
                  </a:pathLst>
                </a:custGeom>
                <a:solidFill>
                  <a:srgbClr val="CA5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46" name="Freeform 1777">
                  <a:extLst>
                    <a:ext uri="{FF2B5EF4-FFF2-40B4-BE49-F238E27FC236}">
                      <a16:creationId xmlns:a16="http://schemas.microsoft.com/office/drawing/2014/main" id="{8BDCF3C1-891A-ED08-DDA2-CF8374B5B4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71" y="3114"/>
                  <a:ext cx="767" cy="125"/>
                </a:xfrm>
                <a:custGeom>
                  <a:avLst/>
                  <a:gdLst>
                    <a:gd name="T0" fmla="*/ 0 w 307"/>
                    <a:gd name="T1" fmla="*/ 0 h 50"/>
                    <a:gd name="T2" fmla="*/ 3320 w 307"/>
                    <a:gd name="T3" fmla="*/ 783 h 50"/>
                    <a:gd name="T4" fmla="*/ 4787 w 307"/>
                    <a:gd name="T5" fmla="*/ 750 h 50"/>
                    <a:gd name="T6" fmla="*/ 2978 w 307"/>
                    <a:gd name="T7" fmla="*/ 658 h 50"/>
                    <a:gd name="T8" fmla="*/ 0 w 307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7" h="50">
                      <a:moveTo>
                        <a:pt x="0" y="0"/>
                      </a:moveTo>
                      <a:cubicBezTo>
                        <a:pt x="26" y="19"/>
                        <a:pt x="150" y="50"/>
                        <a:pt x="213" y="50"/>
                      </a:cubicBezTo>
                      <a:cubicBezTo>
                        <a:pt x="276" y="49"/>
                        <a:pt x="293" y="48"/>
                        <a:pt x="307" y="48"/>
                      </a:cubicBezTo>
                      <a:cubicBezTo>
                        <a:pt x="270" y="47"/>
                        <a:pt x="228" y="45"/>
                        <a:pt x="191" y="42"/>
                      </a:cubicBezTo>
                      <a:cubicBezTo>
                        <a:pt x="154" y="38"/>
                        <a:pt x="15" y="6"/>
                        <a:pt x="0" y="0"/>
                      </a:cubicBezTo>
                    </a:path>
                  </a:pathLst>
                </a:custGeom>
                <a:solidFill>
                  <a:srgbClr val="CA5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47" name="Freeform 1778">
                  <a:extLst>
                    <a:ext uri="{FF2B5EF4-FFF2-40B4-BE49-F238E27FC236}">
                      <a16:creationId xmlns:a16="http://schemas.microsoft.com/office/drawing/2014/main" id="{085FD1D2-A5E0-BC10-1A0F-7C42E0244C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1" y="3047"/>
                  <a:ext cx="555" cy="85"/>
                </a:xfrm>
                <a:custGeom>
                  <a:avLst/>
                  <a:gdLst>
                    <a:gd name="T0" fmla="*/ 0 w 222"/>
                    <a:gd name="T1" fmla="*/ 0 h 34"/>
                    <a:gd name="T2" fmla="*/ 3470 w 222"/>
                    <a:gd name="T3" fmla="*/ 470 h 3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22" h="34">
                      <a:moveTo>
                        <a:pt x="0" y="0"/>
                      </a:moveTo>
                      <a:cubicBezTo>
                        <a:pt x="25" y="10"/>
                        <a:pt x="178" y="34"/>
                        <a:pt x="222" y="30"/>
                      </a:cubicBezTo>
                    </a:path>
                  </a:pathLst>
                </a:custGeom>
                <a:solidFill>
                  <a:srgbClr val="CA5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48" name="Freeform 1779">
                  <a:extLst>
                    <a:ext uri="{FF2B5EF4-FFF2-40B4-BE49-F238E27FC236}">
                      <a16:creationId xmlns:a16="http://schemas.microsoft.com/office/drawing/2014/main" id="{21320D27-E26D-8536-DD85-04D7A6C6F5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6" y="3117"/>
                  <a:ext cx="577" cy="72"/>
                </a:xfrm>
                <a:custGeom>
                  <a:avLst/>
                  <a:gdLst>
                    <a:gd name="T0" fmla="*/ 0 w 231"/>
                    <a:gd name="T1" fmla="*/ 0 h 29"/>
                    <a:gd name="T2" fmla="*/ 3599 w 231"/>
                    <a:gd name="T3" fmla="*/ 370 h 2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31" h="29">
                      <a:moveTo>
                        <a:pt x="0" y="0"/>
                      </a:moveTo>
                      <a:cubicBezTo>
                        <a:pt x="48" y="13"/>
                        <a:pt x="189" y="29"/>
                        <a:pt x="231" y="24"/>
                      </a:cubicBezTo>
                    </a:path>
                  </a:pathLst>
                </a:custGeom>
                <a:solidFill>
                  <a:srgbClr val="CA5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49" name="Freeform 1780">
                  <a:extLst>
                    <a:ext uri="{FF2B5EF4-FFF2-40B4-BE49-F238E27FC236}">
                      <a16:creationId xmlns:a16="http://schemas.microsoft.com/office/drawing/2014/main" id="{DEF6B66F-9F7B-BBD0-E450-651738B590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1" y="3149"/>
                  <a:ext cx="370" cy="110"/>
                </a:xfrm>
                <a:custGeom>
                  <a:avLst/>
                  <a:gdLst>
                    <a:gd name="T0" fmla="*/ 0 w 148"/>
                    <a:gd name="T1" fmla="*/ 0 h 44"/>
                    <a:gd name="T2" fmla="*/ 2313 w 148"/>
                    <a:gd name="T3" fmla="*/ 688 h 4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8" h="44">
                      <a:moveTo>
                        <a:pt x="0" y="0"/>
                      </a:moveTo>
                      <a:cubicBezTo>
                        <a:pt x="44" y="20"/>
                        <a:pt x="108" y="39"/>
                        <a:pt x="148" y="44"/>
                      </a:cubicBezTo>
                    </a:path>
                  </a:pathLst>
                </a:custGeom>
                <a:solidFill>
                  <a:srgbClr val="CA5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50" name="Freeform 1781">
                  <a:extLst>
                    <a:ext uri="{FF2B5EF4-FFF2-40B4-BE49-F238E27FC236}">
                      <a16:creationId xmlns:a16="http://schemas.microsoft.com/office/drawing/2014/main" id="{74E68DB3-B11C-CBE2-E89A-618FE1822D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6" y="3232"/>
                  <a:ext cx="695" cy="132"/>
                </a:xfrm>
                <a:custGeom>
                  <a:avLst/>
                  <a:gdLst>
                    <a:gd name="T0" fmla="*/ 0 w 278"/>
                    <a:gd name="T1" fmla="*/ 0 h 53"/>
                    <a:gd name="T2" fmla="*/ 4345 w 278"/>
                    <a:gd name="T3" fmla="*/ 558 h 53"/>
                    <a:gd name="T4" fmla="*/ 0 w 278"/>
                    <a:gd name="T5" fmla="*/ 0 h 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78" h="53">
                      <a:moveTo>
                        <a:pt x="0" y="0"/>
                      </a:moveTo>
                      <a:cubicBezTo>
                        <a:pt x="46" y="24"/>
                        <a:pt x="221" y="53"/>
                        <a:pt x="278" y="36"/>
                      </a:cubicBezTo>
                      <a:cubicBezTo>
                        <a:pt x="247" y="39"/>
                        <a:pt x="34" y="21"/>
                        <a:pt x="0" y="0"/>
                      </a:cubicBezTo>
                    </a:path>
                  </a:pathLst>
                </a:custGeom>
                <a:solidFill>
                  <a:srgbClr val="CA5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51" name="Freeform 1782">
                  <a:extLst>
                    <a:ext uri="{FF2B5EF4-FFF2-40B4-BE49-F238E27FC236}">
                      <a16:creationId xmlns:a16="http://schemas.microsoft.com/office/drawing/2014/main" id="{0A041373-F945-76F6-5501-EEEC3A7D1C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" y="2802"/>
                  <a:ext cx="915" cy="160"/>
                </a:xfrm>
                <a:custGeom>
                  <a:avLst/>
                  <a:gdLst>
                    <a:gd name="T0" fmla="*/ 0 w 366"/>
                    <a:gd name="T1" fmla="*/ 0 h 64"/>
                    <a:gd name="T2" fmla="*/ 1488 w 366"/>
                    <a:gd name="T3" fmla="*/ 188 h 64"/>
                    <a:gd name="T4" fmla="*/ 5720 w 366"/>
                    <a:gd name="T5" fmla="*/ 1000 h 64"/>
                    <a:gd name="T6" fmla="*/ 1533 w 366"/>
                    <a:gd name="T7" fmla="*/ 300 h 64"/>
                    <a:gd name="T8" fmla="*/ 0 w 366"/>
                    <a:gd name="T9" fmla="*/ 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6" h="64">
                      <a:moveTo>
                        <a:pt x="0" y="0"/>
                      </a:moveTo>
                      <a:cubicBezTo>
                        <a:pt x="18" y="6"/>
                        <a:pt x="56" y="8"/>
                        <a:pt x="95" y="12"/>
                      </a:cubicBezTo>
                      <a:cubicBezTo>
                        <a:pt x="134" y="17"/>
                        <a:pt x="266" y="34"/>
                        <a:pt x="366" y="64"/>
                      </a:cubicBezTo>
                      <a:cubicBezTo>
                        <a:pt x="315" y="46"/>
                        <a:pt x="130" y="20"/>
                        <a:pt x="98" y="19"/>
                      </a:cubicBezTo>
                      <a:cubicBezTo>
                        <a:pt x="66" y="18"/>
                        <a:pt x="9" y="3"/>
                        <a:pt x="0" y="0"/>
                      </a:cubicBezTo>
                    </a:path>
                  </a:pathLst>
                </a:custGeom>
                <a:solidFill>
                  <a:srgbClr val="CA5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52" name="Freeform 1783">
                  <a:extLst>
                    <a:ext uri="{FF2B5EF4-FFF2-40B4-BE49-F238E27FC236}">
                      <a16:creationId xmlns:a16="http://schemas.microsoft.com/office/drawing/2014/main" id="{2017AC8C-4079-52CD-DF6A-AF9431BFB1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" y="2884"/>
                  <a:ext cx="937" cy="155"/>
                </a:xfrm>
                <a:custGeom>
                  <a:avLst/>
                  <a:gdLst>
                    <a:gd name="T0" fmla="*/ 0 w 375"/>
                    <a:gd name="T1" fmla="*/ 0 h 62"/>
                    <a:gd name="T2" fmla="*/ 2821 w 375"/>
                    <a:gd name="T3" fmla="*/ 500 h 62"/>
                    <a:gd name="T4" fmla="*/ 5849 w 375"/>
                    <a:gd name="T5" fmla="*/ 970 h 62"/>
                    <a:gd name="T6" fmla="*/ 2841 w 375"/>
                    <a:gd name="T7" fmla="*/ 395 h 62"/>
                    <a:gd name="T8" fmla="*/ 0 w 375"/>
                    <a:gd name="T9" fmla="*/ 0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5" h="62">
                      <a:moveTo>
                        <a:pt x="0" y="0"/>
                      </a:moveTo>
                      <a:cubicBezTo>
                        <a:pt x="19" y="6"/>
                        <a:pt x="115" y="25"/>
                        <a:pt x="181" y="32"/>
                      </a:cubicBezTo>
                      <a:cubicBezTo>
                        <a:pt x="248" y="39"/>
                        <a:pt x="359" y="56"/>
                        <a:pt x="375" y="62"/>
                      </a:cubicBezTo>
                      <a:cubicBezTo>
                        <a:pt x="334" y="55"/>
                        <a:pt x="219" y="30"/>
                        <a:pt x="182" y="25"/>
                      </a:cubicBezTo>
                      <a:cubicBezTo>
                        <a:pt x="145" y="21"/>
                        <a:pt x="6" y="1"/>
                        <a:pt x="0" y="0"/>
                      </a:cubicBezTo>
                    </a:path>
                  </a:pathLst>
                </a:custGeom>
                <a:solidFill>
                  <a:srgbClr val="CA5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53" name="Freeform 1784">
                  <a:extLst>
                    <a:ext uri="{FF2B5EF4-FFF2-40B4-BE49-F238E27FC236}">
                      <a16:creationId xmlns:a16="http://schemas.microsoft.com/office/drawing/2014/main" id="{65068F2A-2C4C-83BD-9574-C9B18633C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8" y="2847"/>
                  <a:ext cx="425" cy="80"/>
                </a:xfrm>
                <a:custGeom>
                  <a:avLst/>
                  <a:gdLst>
                    <a:gd name="T0" fmla="*/ 0 w 170"/>
                    <a:gd name="T1" fmla="*/ 0 h 32"/>
                    <a:gd name="T2" fmla="*/ 2658 w 170"/>
                    <a:gd name="T3" fmla="*/ 500 h 3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70" h="32">
                      <a:moveTo>
                        <a:pt x="0" y="0"/>
                      </a:moveTo>
                      <a:cubicBezTo>
                        <a:pt x="16" y="7"/>
                        <a:pt x="159" y="32"/>
                        <a:pt x="170" y="32"/>
                      </a:cubicBezTo>
                    </a:path>
                  </a:pathLst>
                </a:custGeom>
                <a:solidFill>
                  <a:srgbClr val="CA5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54" name="Freeform 1785">
                  <a:extLst>
                    <a:ext uri="{FF2B5EF4-FFF2-40B4-BE49-F238E27FC236}">
                      <a16:creationId xmlns:a16="http://schemas.microsoft.com/office/drawing/2014/main" id="{2E12D4FF-1920-AB16-ED2B-2F8417937B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1" y="2879"/>
                  <a:ext cx="627" cy="118"/>
                </a:xfrm>
                <a:custGeom>
                  <a:avLst/>
                  <a:gdLst>
                    <a:gd name="T0" fmla="*/ 0 w 251"/>
                    <a:gd name="T1" fmla="*/ 0 h 47"/>
                    <a:gd name="T2" fmla="*/ 3912 w 251"/>
                    <a:gd name="T3" fmla="*/ 743 h 4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51" h="47">
                      <a:moveTo>
                        <a:pt x="0" y="0"/>
                      </a:moveTo>
                      <a:cubicBezTo>
                        <a:pt x="31" y="1"/>
                        <a:pt x="229" y="39"/>
                        <a:pt x="251" y="47"/>
                      </a:cubicBezTo>
                    </a:path>
                  </a:pathLst>
                </a:custGeom>
                <a:solidFill>
                  <a:srgbClr val="CA58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55" name="Freeform 1786">
                  <a:extLst>
                    <a:ext uri="{FF2B5EF4-FFF2-40B4-BE49-F238E27FC236}">
                      <a16:creationId xmlns:a16="http://schemas.microsoft.com/office/drawing/2014/main" id="{C263CF26-FCE3-174C-89C4-EF9C3CA2B1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6" y="3087"/>
                  <a:ext cx="612" cy="112"/>
                </a:xfrm>
                <a:custGeom>
                  <a:avLst/>
                  <a:gdLst>
                    <a:gd name="T0" fmla="*/ 0 w 245"/>
                    <a:gd name="T1" fmla="*/ 0 h 45"/>
                    <a:gd name="T2" fmla="*/ 3819 w 245"/>
                    <a:gd name="T3" fmla="*/ 694 h 45"/>
                    <a:gd name="T4" fmla="*/ 0 w 245"/>
                    <a:gd name="T5" fmla="*/ 0 h 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5" h="45">
                      <a:moveTo>
                        <a:pt x="0" y="0"/>
                      </a:moveTo>
                      <a:cubicBezTo>
                        <a:pt x="19" y="18"/>
                        <a:pt x="136" y="43"/>
                        <a:pt x="245" y="45"/>
                      </a:cubicBezTo>
                      <a:cubicBezTo>
                        <a:pt x="204" y="42"/>
                        <a:pt x="27" y="17"/>
                        <a:pt x="0" y="0"/>
                      </a:cubicBezTo>
                    </a:path>
                  </a:pathLst>
                </a:custGeom>
                <a:solidFill>
                  <a:srgbClr val="E8A4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56" name="Freeform 1787">
                  <a:extLst>
                    <a:ext uri="{FF2B5EF4-FFF2-40B4-BE49-F238E27FC236}">
                      <a16:creationId xmlns:a16="http://schemas.microsoft.com/office/drawing/2014/main" id="{4A144B23-418E-2EB7-8290-539AC2C5D3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1" y="3177"/>
                  <a:ext cx="645" cy="125"/>
                </a:xfrm>
                <a:custGeom>
                  <a:avLst/>
                  <a:gdLst>
                    <a:gd name="T0" fmla="*/ 0 w 258"/>
                    <a:gd name="T1" fmla="*/ 0 h 50"/>
                    <a:gd name="T2" fmla="*/ 4033 w 258"/>
                    <a:gd name="T3" fmla="*/ 533 h 50"/>
                    <a:gd name="T4" fmla="*/ 0 w 258"/>
                    <a:gd name="T5" fmla="*/ 0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58" h="50">
                      <a:moveTo>
                        <a:pt x="0" y="0"/>
                      </a:moveTo>
                      <a:cubicBezTo>
                        <a:pt x="18" y="9"/>
                        <a:pt x="164" y="50"/>
                        <a:pt x="258" y="34"/>
                      </a:cubicBezTo>
                      <a:cubicBezTo>
                        <a:pt x="236" y="36"/>
                        <a:pt x="56" y="21"/>
                        <a:pt x="0" y="0"/>
                      </a:cubicBezTo>
                    </a:path>
                  </a:pathLst>
                </a:custGeom>
                <a:solidFill>
                  <a:srgbClr val="E8A4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57" name="Freeform 1788">
                  <a:extLst>
                    <a:ext uri="{FF2B5EF4-FFF2-40B4-BE49-F238E27FC236}">
                      <a16:creationId xmlns:a16="http://schemas.microsoft.com/office/drawing/2014/main" id="{91A29042-B4A2-820D-68ED-3123B0130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3" y="3172"/>
                  <a:ext cx="650" cy="132"/>
                </a:xfrm>
                <a:custGeom>
                  <a:avLst/>
                  <a:gdLst>
                    <a:gd name="T0" fmla="*/ 0 w 260"/>
                    <a:gd name="T1" fmla="*/ 0 h 53"/>
                    <a:gd name="T2" fmla="*/ 4063 w 260"/>
                    <a:gd name="T3" fmla="*/ 819 h 53"/>
                    <a:gd name="T4" fmla="*/ 0 w 260"/>
                    <a:gd name="T5" fmla="*/ 0 h 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0" h="53">
                      <a:moveTo>
                        <a:pt x="0" y="0"/>
                      </a:moveTo>
                      <a:cubicBezTo>
                        <a:pt x="17" y="13"/>
                        <a:pt x="117" y="49"/>
                        <a:pt x="260" y="53"/>
                      </a:cubicBezTo>
                      <a:cubicBezTo>
                        <a:pt x="185" y="47"/>
                        <a:pt x="46" y="23"/>
                        <a:pt x="0" y="0"/>
                      </a:cubicBezTo>
                    </a:path>
                  </a:pathLst>
                </a:custGeom>
                <a:solidFill>
                  <a:srgbClr val="E8A4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58" name="Freeform 1789">
                  <a:extLst>
                    <a:ext uri="{FF2B5EF4-FFF2-40B4-BE49-F238E27FC236}">
                      <a16:creationId xmlns:a16="http://schemas.microsoft.com/office/drawing/2014/main" id="{3CCC17A2-6D12-6469-A2D2-F788596D00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3" y="3217"/>
                  <a:ext cx="695" cy="152"/>
                </a:xfrm>
                <a:custGeom>
                  <a:avLst/>
                  <a:gdLst>
                    <a:gd name="T0" fmla="*/ 0 w 278"/>
                    <a:gd name="T1" fmla="*/ 0 h 61"/>
                    <a:gd name="T2" fmla="*/ 4345 w 278"/>
                    <a:gd name="T3" fmla="*/ 882 h 61"/>
                    <a:gd name="T4" fmla="*/ 0 w 278"/>
                    <a:gd name="T5" fmla="*/ 0 h 6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78" h="61">
                      <a:moveTo>
                        <a:pt x="0" y="0"/>
                      </a:moveTo>
                      <a:cubicBezTo>
                        <a:pt x="17" y="20"/>
                        <a:pt x="158" y="61"/>
                        <a:pt x="278" y="57"/>
                      </a:cubicBezTo>
                      <a:cubicBezTo>
                        <a:pt x="212" y="57"/>
                        <a:pt x="72" y="31"/>
                        <a:pt x="0" y="0"/>
                      </a:cubicBezTo>
                    </a:path>
                  </a:pathLst>
                </a:custGeom>
                <a:solidFill>
                  <a:srgbClr val="E8A4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59" name="Freeform 1790">
                  <a:extLst>
                    <a:ext uri="{FF2B5EF4-FFF2-40B4-BE49-F238E27FC236}">
                      <a16:creationId xmlns:a16="http://schemas.microsoft.com/office/drawing/2014/main" id="{6909E92D-8207-FD9A-7CA0-15C5828639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3" y="3024"/>
                  <a:ext cx="760" cy="95"/>
                </a:xfrm>
                <a:custGeom>
                  <a:avLst/>
                  <a:gdLst>
                    <a:gd name="T0" fmla="*/ 0 w 304"/>
                    <a:gd name="T1" fmla="*/ 0 h 38"/>
                    <a:gd name="T2" fmla="*/ 3145 w 304"/>
                    <a:gd name="T3" fmla="*/ 363 h 38"/>
                    <a:gd name="T4" fmla="*/ 4750 w 304"/>
                    <a:gd name="T5" fmla="*/ 595 h 38"/>
                    <a:gd name="T6" fmla="*/ 2458 w 304"/>
                    <a:gd name="T7" fmla="*/ 395 h 38"/>
                    <a:gd name="T8" fmla="*/ 0 w 304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38">
                      <a:moveTo>
                        <a:pt x="0" y="0"/>
                      </a:moveTo>
                      <a:cubicBezTo>
                        <a:pt x="39" y="9"/>
                        <a:pt x="150" y="19"/>
                        <a:pt x="201" y="23"/>
                      </a:cubicBezTo>
                      <a:cubicBezTo>
                        <a:pt x="251" y="27"/>
                        <a:pt x="304" y="38"/>
                        <a:pt x="304" y="38"/>
                      </a:cubicBezTo>
                      <a:cubicBezTo>
                        <a:pt x="271" y="36"/>
                        <a:pt x="183" y="28"/>
                        <a:pt x="157" y="25"/>
                      </a:cubicBezTo>
                      <a:cubicBezTo>
                        <a:pt x="131" y="21"/>
                        <a:pt x="9" y="7"/>
                        <a:pt x="0" y="0"/>
                      </a:cubicBezTo>
                    </a:path>
                  </a:pathLst>
                </a:custGeom>
                <a:solidFill>
                  <a:srgbClr val="E8A4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60" name="Freeform 1791">
                  <a:extLst>
                    <a:ext uri="{FF2B5EF4-FFF2-40B4-BE49-F238E27FC236}">
                      <a16:creationId xmlns:a16="http://schemas.microsoft.com/office/drawing/2014/main" id="{7460743D-92A5-4B99-ECDE-453676BDFC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1" y="3114"/>
                  <a:ext cx="405" cy="50"/>
                </a:xfrm>
                <a:custGeom>
                  <a:avLst/>
                  <a:gdLst>
                    <a:gd name="T0" fmla="*/ 0 w 162"/>
                    <a:gd name="T1" fmla="*/ 0 h 20"/>
                    <a:gd name="T2" fmla="*/ 2533 w 162"/>
                    <a:gd name="T3" fmla="*/ 270 h 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62" h="20">
                      <a:moveTo>
                        <a:pt x="0" y="0"/>
                      </a:moveTo>
                      <a:cubicBezTo>
                        <a:pt x="37" y="8"/>
                        <a:pt x="139" y="20"/>
                        <a:pt x="162" y="17"/>
                      </a:cubicBezTo>
                    </a:path>
                  </a:pathLst>
                </a:custGeom>
                <a:solidFill>
                  <a:srgbClr val="E8A4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61" name="Freeform 1792">
                  <a:extLst>
                    <a:ext uri="{FF2B5EF4-FFF2-40B4-BE49-F238E27FC236}">
                      <a16:creationId xmlns:a16="http://schemas.microsoft.com/office/drawing/2014/main" id="{FDDFD6B5-A0DB-95B9-9BAF-112DD52CBB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8" y="2857"/>
                  <a:ext cx="683" cy="112"/>
                </a:xfrm>
                <a:custGeom>
                  <a:avLst/>
                  <a:gdLst>
                    <a:gd name="T0" fmla="*/ 0 w 273"/>
                    <a:gd name="T1" fmla="*/ 0 h 45"/>
                    <a:gd name="T2" fmla="*/ 4276 w 273"/>
                    <a:gd name="T3" fmla="*/ 694 h 45"/>
                    <a:gd name="T4" fmla="*/ 0 w 273"/>
                    <a:gd name="T5" fmla="*/ 0 h 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73" h="45">
                      <a:moveTo>
                        <a:pt x="0" y="0"/>
                      </a:moveTo>
                      <a:cubicBezTo>
                        <a:pt x="45" y="2"/>
                        <a:pt x="193" y="20"/>
                        <a:pt x="273" y="45"/>
                      </a:cubicBezTo>
                      <a:cubicBezTo>
                        <a:pt x="254" y="37"/>
                        <a:pt x="36" y="2"/>
                        <a:pt x="0" y="0"/>
                      </a:cubicBezTo>
                    </a:path>
                  </a:pathLst>
                </a:custGeom>
                <a:solidFill>
                  <a:srgbClr val="E8A4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62" name="Freeform 1793">
                  <a:extLst>
                    <a:ext uri="{FF2B5EF4-FFF2-40B4-BE49-F238E27FC236}">
                      <a16:creationId xmlns:a16="http://schemas.microsoft.com/office/drawing/2014/main" id="{15E52ED1-D694-E109-7AD0-90159F64E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6" y="2882"/>
                  <a:ext cx="462" cy="87"/>
                </a:xfrm>
                <a:custGeom>
                  <a:avLst/>
                  <a:gdLst>
                    <a:gd name="T0" fmla="*/ 0 w 185"/>
                    <a:gd name="T1" fmla="*/ 0 h 35"/>
                    <a:gd name="T2" fmla="*/ 2882 w 185"/>
                    <a:gd name="T3" fmla="*/ 537 h 3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5" h="35">
                      <a:moveTo>
                        <a:pt x="0" y="0"/>
                      </a:moveTo>
                      <a:cubicBezTo>
                        <a:pt x="34" y="4"/>
                        <a:pt x="141" y="21"/>
                        <a:pt x="185" y="35"/>
                      </a:cubicBezTo>
                    </a:path>
                  </a:pathLst>
                </a:custGeom>
                <a:solidFill>
                  <a:srgbClr val="E8A4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63" name="Freeform 1794">
                  <a:extLst>
                    <a:ext uri="{FF2B5EF4-FFF2-40B4-BE49-F238E27FC236}">
                      <a16:creationId xmlns:a16="http://schemas.microsoft.com/office/drawing/2014/main" id="{B213A75F-D879-BCA9-1B38-4C624E19B1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8" y="2867"/>
                  <a:ext cx="398" cy="67"/>
                </a:xfrm>
                <a:custGeom>
                  <a:avLst/>
                  <a:gdLst>
                    <a:gd name="T0" fmla="*/ 0 w 159"/>
                    <a:gd name="T1" fmla="*/ 0 h 27"/>
                    <a:gd name="T2" fmla="*/ 2493 w 159"/>
                    <a:gd name="T3" fmla="*/ 412 h 2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9" h="27">
                      <a:moveTo>
                        <a:pt x="0" y="0"/>
                      </a:moveTo>
                      <a:cubicBezTo>
                        <a:pt x="33" y="8"/>
                        <a:pt x="110" y="23"/>
                        <a:pt x="159" y="27"/>
                      </a:cubicBezTo>
                    </a:path>
                  </a:pathLst>
                </a:custGeom>
                <a:solidFill>
                  <a:srgbClr val="E8A4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64" name="Freeform 1795">
                  <a:extLst>
                    <a:ext uri="{FF2B5EF4-FFF2-40B4-BE49-F238E27FC236}">
                      <a16:creationId xmlns:a16="http://schemas.microsoft.com/office/drawing/2014/main" id="{A8DC8DB3-5CA5-2269-E92C-E0543E080E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8" y="3057"/>
                  <a:ext cx="388" cy="52"/>
                </a:xfrm>
                <a:custGeom>
                  <a:avLst/>
                  <a:gdLst>
                    <a:gd name="T0" fmla="*/ 0 w 155"/>
                    <a:gd name="T1" fmla="*/ 0 h 21"/>
                    <a:gd name="T2" fmla="*/ 2431 w 155"/>
                    <a:gd name="T3" fmla="*/ 319 h 2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5" h="21">
                      <a:moveTo>
                        <a:pt x="0" y="0"/>
                      </a:moveTo>
                      <a:cubicBezTo>
                        <a:pt x="52" y="4"/>
                        <a:pt x="135" y="12"/>
                        <a:pt x="155" y="21"/>
                      </a:cubicBezTo>
                    </a:path>
                  </a:pathLst>
                </a:custGeom>
                <a:solidFill>
                  <a:srgbClr val="F5D7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65" name="Freeform 1796">
                  <a:extLst>
                    <a:ext uri="{FF2B5EF4-FFF2-40B4-BE49-F238E27FC236}">
                      <a16:creationId xmlns:a16="http://schemas.microsoft.com/office/drawing/2014/main" id="{CC42D50A-95D4-7FB5-F7A2-B386DD7DB1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1" y="3137"/>
                  <a:ext cx="140" cy="15"/>
                </a:xfrm>
                <a:custGeom>
                  <a:avLst/>
                  <a:gdLst>
                    <a:gd name="T0" fmla="*/ 0 w 56"/>
                    <a:gd name="T1" fmla="*/ 0 h 6"/>
                    <a:gd name="T2" fmla="*/ 875 w 56"/>
                    <a:gd name="T3" fmla="*/ 63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6" h="6">
                      <a:moveTo>
                        <a:pt x="0" y="0"/>
                      </a:moveTo>
                      <a:cubicBezTo>
                        <a:pt x="19" y="4"/>
                        <a:pt x="44" y="6"/>
                        <a:pt x="56" y="4"/>
                      </a:cubicBezTo>
                    </a:path>
                  </a:pathLst>
                </a:custGeom>
                <a:solidFill>
                  <a:srgbClr val="F5D7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66" name="Freeform 1797">
                  <a:extLst>
                    <a:ext uri="{FF2B5EF4-FFF2-40B4-BE49-F238E27FC236}">
                      <a16:creationId xmlns:a16="http://schemas.microsoft.com/office/drawing/2014/main" id="{A60279D3-CCAF-C582-2305-9674C2B131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3" y="3142"/>
                  <a:ext cx="233" cy="42"/>
                </a:xfrm>
                <a:custGeom>
                  <a:avLst/>
                  <a:gdLst>
                    <a:gd name="T0" fmla="*/ 0 w 93"/>
                    <a:gd name="T1" fmla="*/ 0 h 17"/>
                    <a:gd name="T2" fmla="*/ 1463 w 93"/>
                    <a:gd name="T3" fmla="*/ 245 h 1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3" h="17">
                      <a:moveTo>
                        <a:pt x="0" y="0"/>
                      </a:moveTo>
                      <a:cubicBezTo>
                        <a:pt x="21" y="5"/>
                        <a:pt x="66" y="17"/>
                        <a:pt x="93" y="16"/>
                      </a:cubicBezTo>
                    </a:path>
                  </a:pathLst>
                </a:custGeom>
                <a:solidFill>
                  <a:srgbClr val="F5D7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67" name="Freeform 1798">
                  <a:extLst>
                    <a:ext uri="{FF2B5EF4-FFF2-40B4-BE49-F238E27FC236}">
                      <a16:creationId xmlns:a16="http://schemas.microsoft.com/office/drawing/2014/main" id="{813C078A-F4FE-E084-63EE-212FDFE7F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8" y="3237"/>
                  <a:ext cx="250" cy="30"/>
                </a:xfrm>
                <a:custGeom>
                  <a:avLst/>
                  <a:gdLst>
                    <a:gd name="T0" fmla="*/ 0 w 100"/>
                    <a:gd name="T1" fmla="*/ 0 h 12"/>
                    <a:gd name="T2" fmla="*/ 1563 w 100"/>
                    <a:gd name="T3" fmla="*/ 175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0" h="12">
                      <a:moveTo>
                        <a:pt x="0" y="0"/>
                      </a:moveTo>
                      <a:cubicBezTo>
                        <a:pt x="34" y="10"/>
                        <a:pt x="88" y="12"/>
                        <a:pt x="100" y="11"/>
                      </a:cubicBezTo>
                    </a:path>
                  </a:pathLst>
                </a:custGeom>
                <a:solidFill>
                  <a:srgbClr val="F5D7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68" name="Freeform 1799">
                  <a:extLst>
                    <a:ext uri="{FF2B5EF4-FFF2-40B4-BE49-F238E27FC236}">
                      <a16:creationId xmlns:a16="http://schemas.microsoft.com/office/drawing/2014/main" id="{6FCA0BDC-5A26-FA5E-AE07-F84DFE5406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8" y="3239"/>
                  <a:ext cx="235" cy="45"/>
                </a:xfrm>
                <a:custGeom>
                  <a:avLst/>
                  <a:gdLst>
                    <a:gd name="T0" fmla="*/ 0 w 94"/>
                    <a:gd name="T1" fmla="*/ 0 h 18"/>
                    <a:gd name="T2" fmla="*/ 1470 w 94"/>
                    <a:gd name="T3" fmla="*/ 270 h 1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4" h="18">
                      <a:moveTo>
                        <a:pt x="0" y="0"/>
                      </a:moveTo>
                      <a:cubicBezTo>
                        <a:pt x="19" y="8"/>
                        <a:pt x="84" y="18"/>
                        <a:pt x="94" y="17"/>
                      </a:cubicBezTo>
                    </a:path>
                  </a:pathLst>
                </a:custGeom>
                <a:solidFill>
                  <a:srgbClr val="F5D7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69" name="Freeform 1800">
                  <a:extLst>
                    <a:ext uri="{FF2B5EF4-FFF2-40B4-BE49-F238E27FC236}">
                      <a16:creationId xmlns:a16="http://schemas.microsoft.com/office/drawing/2014/main" id="{1F6E837E-7531-6AE5-BEDE-A31AF00CDA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1" y="3292"/>
                  <a:ext cx="250" cy="52"/>
                </a:xfrm>
                <a:custGeom>
                  <a:avLst/>
                  <a:gdLst>
                    <a:gd name="T0" fmla="*/ 0 w 100"/>
                    <a:gd name="T1" fmla="*/ 0 h 21"/>
                    <a:gd name="T2" fmla="*/ 1563 w 100"/>
                    <a:gd name="T3" fmla="*/ 319 h 2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0" h="21">
                      <a:moveTo>
                        <a:pt x="0" y="0"/>
                      </a:moveTo>
                      <a:cubicBezTo>
                        <a:pt x="13" y="7"/>
                        <a:pt x="84" y="21"/>
                        <a:pt x="100" y="21"/>
                      </a:cubicBezTo>
                    </a:path>
                  </a:pathLst>
                </a:custGeom>
                <a:solidFill>
                  <a:srgbClr val="F5D7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70" name="Freeform 1801">
                  <a:extLst>
                    <a:ext uri="{FF2B5EF4-FFF2-40B4-BE49-F238E27FC236}">
                      <a16:creationId xmlns:a16="http://schemas.microsoft.com/office/drawing/2014/main" id="{7D830969-20E4-9A95-5661-6F131E938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8" y="2882"/>
                  <a:ext cx="215" cy="37"/>
                </a:xfrm>
                <a:custGeom>
                  <a:avLst/>
                  <a:gdLst>
                    <a:gd name="T0" fmla="*/ 0 w 86"/>
                    <a:gd name="T1" fmla="*/ 30 h 15"/>
                    <a:gd name="T2" fmla="*/ 1345 w 86"/>
                    <a:gd name="T3" fmla="*/ 224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86" h="15">
                      <a:moveTo>
                        <a:pt x="0" y="2"/>
                      </a:moveTo>
                      <a:cubicBezTo>
                        <a:pt x="22" y="0"/>
                        <a:pt x="79" y="11"/>
                        <a:pt x="86" y="15"/>
                      </a:cubicBezTo>
                    </a:path>
                  </a:pathLst>
                </a:custGeom>
                <a:solidFill>
                  <a:srgbClr val="F5D7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71" name="Freeform 1802">
                  <a:extLst>
                    <a:ext uri="{FF2B5EF4-FFF2-40B4-BE49-F238E27FC236}">
                      <a16:creationId xmlns:a16="http://schemas.microsoft.com/office/drawing/2014/main" id="{1D18D211-FFEB-3F16-111B-3B0AEC91D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8" y="2912"/>
                  <a:ext cx="185" cy="32"/>
                </a:xfrm>
                <a:custGeom>
                  <a:avLst/>
                  <a:gdLst>
                    <a:gd name="T0" fmla="*/ 0 w 74"/>
                    <a:gd name="T1" fmla="*/ 12 h 13"/>
                    <a:gd name="T2" fmla="*/ 1158 w 74"/>
                    <a:gd name="T3" fmla="*/ 194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4" h="13">
                      <a:moveTo>
                        <a:pt x="0" y="1"/>
                      </a:moveTo>
                      <a:cubicBezTo>
                        <a:pt x="13" y="0"/>
                        <a:pt x="65" y="9"/>
                        <a:pt x="74" y="13"/>
                      </a:cubicBezTo>
                    </a:path>
                  </a:pathLst>
                </a:custGeom>
                <a:solidFill>
                  <a:srgbClr val="F5D7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72" name="Freeform 1803">
                  <a:extLst>
                    <a:ext uri="{FF2B5EF4-FFF2-40B4-BE49-F238E27FC236}">
                      <a16:creationId xmlns:a16="http://schemas.microsoft.com/office/drawing/2014/main" id="{F6AFE003-C6F1-2A33-D030-7DA36AF751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3" y="2894"/>
                  <a:ext cx="245" cy="43"/>
                </a:xfrm>
                <a:custGeom>
                  <a:avLst/>
                  <a:gdLst>
                    <a:gd name="T0" fmla="*/ 0 w 98"/>
                    <a:gd name="T1" fmla="*/ 0 h 17"/>
                    <a:gd name="T2" fmla="*/ 1533 w 98"/>
                    <a:gd name="T3" fmla="*/ 276 h 1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8" h="17">
                      <a:moveTo>
                        <a:pt x="0" y="0"/>
                      </a:moveTo>
                      <a:cubicBezTo>
                        <a:pt x="15" y="0"/>
                        <a:pt x="85" y="13"/>
                        <a:pt x="98" y="17"/>
                      </a:cubicBezTo>
                    </a:path>
                  </a:pathLst>
                </a:custGeom>
                <a:solidFill>
                  <a:srgbClr val="F5D7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73" name="Freeform 1804">
                  <a:extLst>
                    <a:ext uri="{FF2B5EF4-FFF2-40B4-BE49-F238E27FC236}">
                      <a16:creationId xmlns:a16="http://schemas.microsoft.com/office/drawing/2014/main" id="{6D09E90A-BD77-8D0A-3973-750387B708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6" y="2877"/>
                  <a:ext cx="65" cy="12"/>
                </a:xfrm>
                <a:custGeom>
                  <a:avLst/>
                  <a:gdLst>
                    <a:gd name="T0" fmla="*/ 0 w 26"/>
                    <a:gd name="T1" fmla="*/ 12 h 5"/>
                    <a:gd name="T2" fmla="*/ 408 w 26"/>
                    <a:gd name="T3" fmla="*/ 70 h 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6" h="5">
                      <a:moveTo>
                        <a:pt x="0" y="1"/>
                      </a:moveTo>
                      <a:cubicBezTo>
                        <a:pt x="7" y="0"/>
                        <a:pt x="20" y="2"/>
                        <a:pt x="26" y="5"/>
                      </a:cubicBezTo>
                    </a:path>
                  </a:pathLst>
                </a:custGeom>
                <a:solidFill>
                  <a:srgbClr val="F5D7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74" name="Freeform 1805">
                  <a:extLst>
                    <a:ext uri="{FF2B5EF4-FFF2-40B4-BE49-F238E27FC236}">
                      <a16:creationId xmlns:a16="http://schemas.microsoft.com/office/drawing/2014/main" id="{F1A6A498-9B9C-A9F7-E458-A59A21CDEF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3" y="3029"/>
                  <a:ext cx="325" cy="35"/>
                </a:xfrm>
                <a:custGeom>
                  <a:avLst/>
                  <a:gdLst>
                    <a:gd name="T0" fmla="*/ 0 w 130"/>
                    <a:gd name="T1" fmla="*/ 0 h 14"/>
                    <a:gd name="T2" fmla="*/ 2033 w 130"/>
                    <a:gd name="T3" fmla="*/ 208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0" h="14">
                      <a:moveTo>
                        <a:pt x="0" y="0"/>
                      </a:moveTo>
                      <a:cubicBezTo>
                        <a:pt x="19" y="5"/>
                        <a:pt x="103" y="14"/>
                        <a:pt x="130" y="13"/>
                      </a:cubicBezTo>
                    </a:path>
                  </a:pathLst>
                </a:custGeom>
                <a:solidFill>
                  <a:srgbClr val="A649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75" name="Freeform 1806">
                  <a:extLst>
                    <a:ext uri="{FF2B5EF4-FFF2-40B4-BE49-F238E27FC236}">
                      <a16:creationId xmlns:a16="http://schemas.microsoft.com/office/drawing/2014/main" id="{26BACCFA-0259-24BE-16CB-A6927600CA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6" y="3139"/>
                  <a:ext cx="360" cy="40"/>
                </a:xfrm>
                <a:custGeom>
                  <a:avLst/>
                  <a:gdLst>
                    <a:gd name="T0" fmla="*/ 0 w 144"/>
                    <a:gd name="T1" fmla="*/ 0 h 16"/>
                    <a:gd name="T2" fmla="*/ 2250 w 144"/>
                    <a:gd name="T3" fmla="*/ 238 h 1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4" h="16">
                      <a:moveTo>
                        <a:pt x="0" y="0"/>
                      </a:moveTo>
                      <a:cubicBezTo>
                        <a:pt x="24" y="4"/>
                        <a:pt x="128" y="16"/>
                        <a:pt x="144" y="15"/>
                      </a:cubicBezTo>
                    </a:path>
                  </a:pathLst>
                </a:custGeom>
                <a:solidFill>
                  <a:srgbClr val="A649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76" name="Freeform 1807">
                  <a:extLst>
                    <a:ext uri="{FF2B5EF4-FFF2-40B4-BE49-F238E27FC236}">
                      <a16:creationId xmlns:a16="http://schemas.microsoft.com/office/drawing/2014/main" id="{445EB31D-2DBC-8C76-6CEA-EB5207E8D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1" y="3164"/>
                  <a:ext cx="385" cy="70"/>
                </a:xfrm>
                <a:custGeom>
                  <a:avLst/>
                  <a:gdLst>
                    <a:gd name="T0" fmla="*/ 0 w 154"/>
                    <a:gd name="T1" fmla="*/ 0 h 28"/>
                    <a:gd name="T2" fmla="*/ 2408 w 154"/>
                    <a:gd name="T3" fmla="*/ 438 h 2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4" h="28">
                      <a:moveTo>
                        <a:pt x="0" y="0"/>
                      </a:moveTo>
                      <a:cubicBezTo>
                        <a:pt x="19" y="6"/>
                        <a:pt x="93" y="27"/>
                        <a:pt x="154" y="28"/>
                      </a:cubicBezTo>
                    </a:path>
                  </a:pathLst>
                </a:custGeom>
                <a:solidFill>
                  <a:srgbClr val="A649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77" name="Freeform 1808">
                  <a:extLst>
                    <a:ext uri="{FF2B5EF4-FFF2-40B4-BE49-F238E27FC236}">
                      <a16:creationId xmlns:a16="http://schemas.microsoft.com/office/drawing/2014/main" id="{E220BE3F-8767-66DA-AAA0-DAB9D40A54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8" y="3294"/>
                  <a:ext cx="395" cy="55"/>
                </a:xfrm>
                <a:custGeom>
                  <a:avLst/>
                  <a:gdLst>
                    <a:gd name="T0" fmla="*/ 0 w 158"/>
                    <a:gd name="T1" fmla="*/ 0 h 22"/>
                    <a:gd name="T2" fmla="*/ 2470 w 158"/>
                    <a:gd name="T3" fmla="*/ 250 h 2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58" h="22">
                      <a:moveTo>
                        <a:pt x="0" y="0"/>
                      </a:moveTo>
                      <a:cubicBezTo>
                        <a:pt x="27" y="5"/>
                        <a:pt x="125" y="22"/>
                        <a:pt x="158" y="16"/>
                      </a:cubicBezTo>
                    </a:path>
                  </a:pathLst>
                </a:custGeom>
                <a:solidFill>
                  <a:srgbClr val="A649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78" name="Freeform 1809">
                  <a:extLst>
                    <a:ext uri="{FF2B5EF4-FFF2-40B4-BE49-F238E27FC236}">
                      <a16:creationId xmlns:a16="http://schemas.microsoft.com/office/drawing/2014/main" id="{1D98AB58-CA7C-6964-522C-F6E09951B3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6" y="3342"/>
                  <a:ext cx="197" cy="32"/>
                </a:xfrm>
                <a:custGeom>
                  <a:avLst/>
                  <a:gdLst>
                    <a:gd name="T0" fmla="*/ 0 w 79"/>
                    <a:gd name="T1" fmla="*/ 0 h 13"/>
                    <a:gd name="T2" fmla="*/ 1224 w 79"/>
                    <a:gd name="T3" fmla="*/ 182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9" h="13">
                      <a:moveTo>
                        <a:pt x="0" y="0"/>
                      </a:moveTo>
                      <a:cubicBezTo>
                        <a:pt x="18" y="5"/>
                        <a:pt x="65" y="13"/>
                        <a:pt x="79" y="12"/>
                      </a:cubicBezTo>
                    </a:path>
                  </a:pathLst>
                </a:custGeom>
                <a:solidFill>
                  <a:srgbClr val="A649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79" name="Freeform 1810">
                  <a:extLst>
                    <a:ext uri="{FF2B5EF4-FFF2-40B4-BE49-F238E27FC236}">
                      <a16:creationId xmlns:a16="http://schemas.microsoft.com/office/drawing/2014/main" id="{A68801DD-940C-EA85-2A8D-9C35E3EFD8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" y="2932"/>
                  <a:ext cx="312" cy="45"/>
                </a:xfrm>
                <a:custGeom>
                  <a:avLst/>
                  <a:gdLst>
                    <a:gd name="T0" fmla="*/ 0 w 125"/>
                    <a:gd name="T1" fmla="*/ 0 h 18"/>
                    <a:gd name="T2" fmla="*/ 1944 w 125"/>
                    <a:gd name="T3" fmla="*/ 283 h 18"/>
                    <a:gd name="T4" fmla="*/ 0 w 125"/>
                    <a:gd name="T5" fmla="*/ 0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5" h="18">
                      <a:moveTo>
                        <a:pt x="0" y="0"/>
                      </a:moveTo>
                      <a:cubicBezTo>
                        <a:pt x="25" y="5"/>
                        <a:pt x="103" y="14"/>
                        <a:pt x="125" y="18"/>
                      </a:cubicBezTo>
                      <a:cubicBezTo>
                        <a:pt x="94" y="11"/>
                        <a:pt x="21" y="2"/>
                        <a:pt x="0" y="0"/>
                      </a:cubicBezTo>
                    </a:path>
                  </a:pathLst>
                </a:custGeom>
                <a:solidFill>
                  <a:srgbClr val="A649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80" name="Freeform 1811">
                  <a:extLst>
                    <a:ext uri="{FF2B5EF4-FFF2-40B4-BE49-F238E27FC236}">
                      <a16:creationId xmlns:a16="http://schemas.microsoft.com/office/drawing/2014/main" id="{75A2A6DF-0CE6-EF05-4DA4-AAB036434B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3" y="2839"/>
                  <a:ext cx="358" cy="45"/>
                </a:xfrm>
                <a:custGeom>
                  <a:avLst/>
                  <a:gdLst>
                    <a:gd name="T0" fmla="*/ 0 w 143"/>
                    <a:gd name="T1" fmla="*/ 20 h 18"/>
                    <a:gd name="T2" fmla="*/ 2243 w 143"/>
                    <a:gd name="T3" fmla="*/ 283 h 18"/>
                    <a:gd name="T4" fmla="*/ 0 w 143"/>
                    <a:gd name="T5" fmla="*/ 20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3" h="18">
                      <a:moveTo>
                        <a:pt x="0" y="1"/>
                      </a:moveTo>
                      <a:cubicBezTo>
                        <a:pt x="20" y="4"/>
                        <a:pt x="113" y="11"/>
                        <a:pt x="143" y="18"/>
                      </a:cubicBezTo>
                      <a:cubicBezTo>
                        <a:pt x="104" y="7"/>
                        <a:pt x="22" y="0"/>
                        <a:pt x="0" y="1"/>
                      </a:cubicBezTo>
                    </a:path>
                  </a:pathLst>
                </a:custGeom>
                <a:solidFill>
                  <a:srgbClr val="A649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81" name="Freeform 1812">
                  <a:extLst>
                    <a:ext uri="{FF2B5EF4-FFF2-40B4-BE49-F238E27FC236}">
                      <a16:creationId xmlns:a16="http://schemas.microsoft.com/office/drawing/2014/main" id="{BD86E5C6-105B-2248-9E05-35B68A96F3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8" y="3084"/>
                  <a:ext cx="268" cy="35"/>
                </a:xfrm>
                <a:custGeom>
                  <a:avLst/>
                  <a:gdLst>
                    <a:gd name="T0" fmla="*/ 0 w 107"/>
                    <a:gd name="T1" fmla="*/ 0 h 14"/>
                    <a:gd name="T2" fmla="*/ 1681 w 107"/>
                    <a:gd name="T3" fmla="*/ 208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7" h="14">
                      <a:moveTo>
                        <a:pt x="0" y="0"/>
                      </a:moveTo>
                      <a:cubicBezTo>
                        <a:pt x="13" y="2"/>
                        <a:pt x="78" y="14"/>
                        <a:pt x="107" y="13"/>
                      </a:cubicBezTo>
                    </a:path>
                  </a:pathLst>
                </a:custGeom>
                <a:solidFill>
                  <a:srgbClr val="A649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82" name="Freeform 1813">
                  <a:extLst>
                    <a:ext uri="{FF2B5EF4-FFF2-40B4-BE49-F238E27FC236}">
                      <a16:creationId xmlns:a16="http://schemas.microsoft.com/office/drawing/2014/main" id="{5D542514-140C-9333-CC9F-2AAB625C36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3" y="2584"/>
                  <a:ext cx="1055" cy="323"/>
                </a:xfrm>
                <a:custGeom>
                  <a:avLst/>
                  <a:gdLst>
                    <a:gd name="T0" fmla="*/ 0 w 422"/>
                    <a:gd name="T1" fmla="*/ 0 h 129"/>
                    <a:gd name="T2" fmla="*/ 2063 w 422"/>
                    <a:gd name="T3" fmla="*/ 1254 h 129"/>
                    <a:gd name="T4" fmla="*/ 6595 w 422"/>
                    <a:gd name="T5" fmla="*/ 2026 h 1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2" h="129">
                      <a:moveTo>
                        <a:pt x="0" y="0"/>
                      </a:moveTo>
                      <a:cubicBezTo>
                        <a:pt x="21" y="25"/>
                        <a:pt x="83" y="65"/>
                        <a:pt x="132" y="80"/>
                      </a:cubicBezTo>
                      <a:cubicBezTo>
                        <a:pt x="181" y="95"/>
                        <a:pt x="254" y="88"/>
                        <a:pt x="422" y="129"/>
                      </a:cubicBezTo>
                    </a:path>
                  </a:pathLst>
                </a:custGeom>
                <a:noFill/>
                <a:ln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83" name="Freeform 1814">
                  <a:extLst>
                    <a:ext uri="{FF2B5EF4-FFF2-40B4-BE49-F238E27FC236}">
                      <a16:creationId xmlns:a16="http://schemas.microsoft.com/office/drawing/2014/main" id="{7008E349-546D-1A17-77E6-9D0E464C76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" y="2869"/>
                  <a:ext cx="902" cy="163"/>
                </a:xfrm>
                <a:custGeom>
                  <a:avLst/>
                  <a:gdLst>
                    <a:gd name="T0" fmla="*/ 0 w 361"/>
                    <a:gd name="T1" fmla="*/ 0 h 65"/>
                    <a:gd name="T2" fmla="*/ 1187 w 361"/>
                    <a:gd name="T3" fmla="*/ 441 h 65"/>
                    <a:gd name="T4" fmla="*/ 5632 w 361"/>
                    <a:gd name="T5" fmla="*/ 1026 h 6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1" h="65">
                      <a:moveTo>
                        <a:pt x="0" y="0"/>
                      </a:moveTo>
                      <a:cubicBezTo>
                        <a:pt x="22" y="12"/>
                        <a:pt x="48" y="20"/>
                        <a:pt x="76" y="28"/>
                      </a:cubicBezTo>
                      <a:cubicBezTo>
                        <a:pt x="131" y="43"/>
                        <a:pt x="262" y="48"/>
                        <a:pt x="361" y="65"/>
                      </a:cubicBez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84" name="Freeform 1815">
                  <a:extLst>
                    <a:ext uri="{FF2B5EF4-FFF2-40B4-BE49-F238E27FC236}">
                      <a16:creationId xmlns:a16="http://schemas.microsoft.com/office/drawing/2014/main" id="{8A53E8C8-07F7-74D1-FA30-E35AEDB8D3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6" y="2752"/>
                  <a:ext cx="127" cy="120"/>
                </a:xfrm>
                <a:custGeom>
                  <a:avLst/>
                  <a:gdLst>
                    <a:gd name="T0" fmla="*/ 0 w 51"/>
                    <a:gd name="T1" fmla="*/ 0 h 48"/>
                    <a:gd name="T2" fmla="*/ 0 w 51"/>
                    <a:gd name="T3" fmla="*/ 0 h 48"/>
                    <a:gd name="T4" fmla="*/ 787 w 51"/>
                    <a:gd name="T5" fmla="*/ 708 h 48"/>
                    <a:gd name="T6" fmla="*/ 757 w 51"/>
                    <a:gd name="T7" fmla="*/ 750 h 48"/>
                    <a:gd name="T8" fmla="*/ 0 w 51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1" h="48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20"/>
                        <a:pt x="30" y="34"/>
                        <a:pt x="51" y="45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28" y="36"/>
                        <a:pt x="12" y="21"/>
                        <a:pt x="0" y="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85" name="Freeform 1816">
                  <a:extLst>
                    <a:ext uri="{FF2B5EF4-FFF2-40B4-BE49-F238E27FC236}">
                      <a16:creationId xmlns:a16="http://schemas.microsoft.com/office/drawing/2014/main" id="{C3E0E32E-E61C-17BD-54D3-3294774214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6" y="3002"/>
                  <a:ext cx="1090" cy="407"/>
                </a:xfrm>
                <a:custGeom>
                  <a:avLst/>
                  <a:gdLst>
                    <a:gd name="T0" fmla="*/ 0 w 436"/>
                    <a:gd name="T1" fmla="*/ 0 h 163"/>
                    <a:gd name="T2" fmla="*/ 2020 w 436"/>
                    <a:gd name="T3" fmla="*/ 1745 h 163"/>
                    <a:gd name="T4" fmla="*/ 6813 w 436"/>
                    <a:gd name="T5" fmla="*/ 2462 h 16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36" h="163">
                      <a:moveTo>
                        <a:pt x="0" y="0"/>
                      </a:moveTo>
                      <a:cubicBezTo>
                        <a:pt x="27" y="24"/>
                        <a:pt x="68" y="76"/>
                        <a:pt x="129" y="112"/>
                      </a:cubicBezTo>
                      <a:cubicBezTo>
                        <a:pt x="196" y="150"/>
                        <a:pt x="267" y="163"/>
                        <a:pt x="436" y="158"/>
                      </a:cubicBezTo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86" name="Freeform 1817">
                  <a:extLst>
                    <a:ext uri="{FF2B5EF4-FFF2-40B4-BE49-F238E27FC236}">
                      <a16:creationId xmlns:a16="http://schemas.microsoft.com/office/drawing/2014/main" id="{802D6E09-3650-BA35-62A6-3D2EFFADEB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6" y="2902"/>
                  <a:ext cx="305" cy="77"/>
                </a:xfrm>
                <a:custGeom>
                  <a:avLst/>
                  <a:gdLst>
                    <a:gd name="T0" fmla="*/ 0 w 122"/>
                    <a:gd name="T1" fmla="*/ 42 h 31"/>
                    <a:gd name="T2" fmla="*/ 0 w 122"/>
                    <a:gd name="T3" fmla="*/ 42 h 31"/>
                    <a:gd name="T4" fmla="*/ 20 w 122"/>
                    <a:gd name="T5" fmla="*/ 0 h 31"/>
                    <a:gd name="T6" fmla="*/ 1908 w 122"/>
                    <a:gd name="T7" fmla="*/ 474 h 31"/>
                    <a:gd name="T8" fmla="*/ 0 w 122"/>
                    <a:gd name="T9" fmla="*/ 42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2" h="31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42" y="10"/>
                        <a:pt x="82" y="21"/>
                        <a:pt x="122" y="31"/>
                      </a:cubicBezTo>
                      <a:cubicBezTo>
                        <a:pt x="82" y="21"/>
                        <a:pt x="41" y="13"/>
                        <a:pt x="0" y="3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87" name="Freeform 1818">
                  <a:extLst>
                    <a:ext uri="{FF2B5EF4-FFF2-40B4-BE49-F238E27FC236}">
                      <a16:creationId xmlns:a16="http://schemas.microsoft.com/office/drawing/2014/main" id="{B1D20E31-A1CA-DCB8-30E7-DAFE51B83A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3" y="3029"/>
                  <a:ext cx="303" cy="60"/>
                </a:xfrm>
                <a:custGeom>
                  <a:avLst/>
                  <a:gdLst>
                    <a:gd name="T0" fmla="*/ 0 w 121"/>
                    <a:gd name="T1" fmla="*/ 33 h 24"/>
                    <a:gd name="T2" fmla="*/ 0 w 121"/>
                    <a:gd name="T3" fmla="*/ 33 h 24"/>
                    <a:gd name="T4" fmla="*/ 0 w 121"/>
                    <a:gd name="T5" fmla="*/ 0 h 24"/>
                    <a:gd name="T6" fmla="*/ 1901 w 121"/>
                    <a:gd name="T7" fmla="*/ 375 h 24"/>
                    <a:gd name="T8" fmla="*/ 0 w 121"/>
                    <a:gd name="T9" fmla="*/ 33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1" h="24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8" y="6"/>
                        <a:pt x="79" y="15"/>
                        <a:pt x="121" y="24"/>
                      </a:cubicBezTo>
                      <a:cubicBezTo>
                        <a:pt x="79" y="15"/>
                        <a:pt x="38" y="8"/>
                        <a:pt x="0" y="2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688" name="Freeform 1819">
                  <a:extLst>
                    <a:ext uri="{FF2B5EF4-FFF2-40B4-BE49-F238E27FC236}">
                      <a16:creationId xmlns:a16="http://schemas.microsoft.com/office/drawing/2014/main" id="{D9362E2B-0242-CECD-05A0-9D00DAE306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6" y="3392"/>
                  <a:ext cx="127" cy="10"/>
                </a:xfrm>
                <a:custGeom>
                  <a:avLst/>
                  <a:gdLst>
                    <a:gd name="T0" fmla="*/ 0 w 51"/>
                    <a:gd name="T1" fmla="*/ 20 h 4"/>
                    <a:gd name="T2" fmla="*/ 787 w 51"/>
                    <a:gd name="T3" fmla="*/ 0 h 4"/>
                    <a:gd name="T4" fmla="*/ 0 w 51"/>
                    <a:gd name="T5" fmla="*/ 63 h 4"/>
                    <a:gd name="T6" fmla="*/ 0 w 51"/>
                    <a:gd name="T7" fmla="*/ 2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1" h="4">
                      <a:moveTo>
                        <a:pt x="0" y="1"/>
                      </a:moveTo>
                      <a:cubicBezTo>
                        <a:pt x="17" y="1"/>
                        <a:pt x="34" y="1"/>
                        <a:pt x="51" y="0"/>
                      </a:cubicBezTo>
                      <a:cubicBezTo>
                        <a:pt x="34" y="1"/>
                        <a:pt x="17" y="3"/>
                        <a:pt x="0" y="4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4952" name="Freeform 4951">
                <a:extLst>
                  <a:ext uri="{FF2B5EF4-FFF2-40B4-BE49-F238E27FC236}">
                    <a16:creationId xmlns:a16="http://schemas.microsoft.com/office/drawing/2014/main" id="{D5E1DAFF-F904-D3D1-A452-5C955A2AD473}"/>
                  </a:ext>
                </a:extLst>
              </p:cNvPr>
              <p:cNvSpPr/>
              <p:nvPr/>
            </p:nvSpPr>
            <p:spPr>
              <a:xfrm>
                <a:off x="22647262" y="7957146"/>
                <a:ext cx="377161" cy="541176"/>
              </a:xfrm>
              <a:custGeom>
                <a:avLst/>
                <a:gdLst>
                  <a:gd name="connsiteX0" fmla="*/ 55984 w 377161"/>
                  <a:gd name="connsiteY0" fmla="*/ 0 h 541176"/>
                  <a:gd name="connsiteX1" fmla="*/ 55984 w 377161"/>
                  <a:gd name="connsiteY1" fmla="*/ 0 h 541176"/>
                  <a:gd name="connsiteX2" fmla="*/ 89574 w 377161"/>
                  <a:gd name="connsiteY2" fmla="*/ 48519 h 541176"/>
                  <a:gd name="connsiteX3" fmla="*/ 104503 w 377161"/>
                  <a:gd name="connsiteY3" fmla="*/ 63448 h 541176"/>
                  <a:gd name="connsiteX4" fmla="*/ 115700 w 377161"/>
                  <a:gd name="connsiteY4" fmla="*/ 67181 h 541176"/>
                  <a:gd name="connsiteX5" fmla="*/ 123164 w 377161"/>
                  <a:gd name="connsiteY5" fmla="*/ 78377 h 541176"/>
                  <a:gd name="connsiteX6" fmla="*/ 134361 w 377161"/>
                  <a:gd name="connsiteY6" fmla="*/ 82110 h 541176"/>
                  <a:gd name="connsiteX7" fmla="*/ 156754 w 377161"/>
                  <a:gd name="connsiteY7" fmla="*/ 97038 h 541176"/>
                  <a:gd name="connsiteX8" fmla="*/ 175416 w 377161"/>
                  <a:gd name="connsiteY8" fmla="*/ 111967 h 541176"/>
                  <a:gd name="connsiteX9" fmla="*/ 182880 w 377161"/>
                  <a:gd name="connsiteY9" fmla="*/ 119432 h 541176"/>
                  <a:gd name="connsiteX10" fmla="*/ 205274 w 377161"/>
                  <a:gd name="connsiteY10" fmla="*/ 126896 h 541176"/>
                  <a:gd name="connsiteX11" fmla="*/ 216470 w 377161"/>
                  <a:gd name="connsiteY11" fmla="*/ 130629 h 541176"/>
                  <a:gd name="connsiteX12" fmla="*/ 246328 w 377161"/>
                  <a:gd name="connsiteY12" fmla="*/ 141825 h 541176"/>
                  <a:gd name="connsiteX13" fmla="*/ 268722 w 377161"/>
                  <a:gd name="connsiteY13" fmla="*/ 149290 h 541176"/>
                  <a:gd name="connsiteX14" fmla="*/ 279918 w 377161"/>
                  <a:gd name="connsiteY14" fmla="*/ 156754 h 541176"/>
                  <a:gd name="connsiteX15" fmla="*/ 302312 w 377161"/>
                  <a:gd name="connsiteY15" fmla="*/ 164219 h 541176"/>
                  <a:gd name="connsiteX16" fmla="*/ 324705 w 377161"/>
                  <a:gd name="connsiteY16" fmla="*/ 171683 h 541176"/>
                  <a:gd name="connsiteX17" fmla="*/ 335902 w 377161"/>
                  <a:gd name="connsiteY17" fmla="*/ 175416 h 541176"/>
                  <a:gd name="connsiteX18" fmla="*/ 347099 w 377161"/>
                  <a:gd name="connsiteY18" fmla="*/ 179148 h 541176"/>
                  <a:gd name="connsiteX19" fmla="*/ 365760 w 377161"/>
                  <a:gd name="connsiteY19" fmla="*/ 194077 h 541176"/>
                  <a:gd name="connsiteX20" fmla="*/ 369492 w 377161"/>
                  <a:gd name="connsiteY20" fmla="*/ 205274 h 541176"/>
                  <a:gd name="connsiteX21" fmla="*/ 376957 w 377161"/>
                  <a:gd name="connsiteY21" fmla="*/ 212738 h 541176"/>
                  <a:gd name="connsiteX22" fmla="*/ 373225 w 377161"/>
                  <a:gd name="connsiteY22" fmla="*/ 246328 h 541176"/>
                  <a:gd name="connsiteX23" fmla="*/ 369492 w 377161"/>
                  <a:gd name="connsiteY23" fmla="*/ 261257 h 541176"/>
                  <a:gd name="connsiteX24" fmla="*/ 358296 w 377161"/>
                  <a:gd name="connsiteY24" fmla="*/ 294847 h 541176"/>
                  <a:gd name="connsiteX25" fmla="*/ 354563 w 377161"/>
                  <a:gd name="connsiteY25" fmla="*/ 306044 h 541176"/>
                  <a:gd name="connsiteX26" fmla="*/ 350831 w 377161"/>
                  <a:gd name="connsiteY26" fmla="*/ 317241 h 541176"/>
                  <a:gd name="connsiteX27" fmla="*/ 343367 w 377161"/>
                  <a:gd name="connsiteY27" fmla="*/ 328438 h 541176"/>
                  <a:gd name="connsiteX28" fmla="*/ 335902 w 377161"/>
                  <a:gd name="connsiteY28" fmla="*/ 350831 h 541176"/>
                  <a:gd name="connsiteX29" fmla="*/ 343367 w 377161"/>
                  <a:gd name="connsiteY29" fmla="*/ 376957 h 541176"/>
                  <a:gd name="connsiteX30" fmla="*/ 339634 w 377161"/>
                  <a:gd name="connsiteY30" fmla="*/ 406815 h 541176"/>
                  <a:gd name="connsiteX31" fmla="*/ 332170 w 377161"/>
                  <a:gd name="connsiteY31" fmla="*/ 440405 h 541176"/>
                  <a:gd name="connsiteX32" fmla="*/ 328438 w 377161"/>
                  <a:gd name="connsiteY32" fmla="*/ 451602 h 541176"/>
                  <a:gd name="connsiteX33" fmla="*/ 317241 w 377161"/>
                  <a:gd name="connsiteY33" fmla="*/ 488924 h 541176"/>
                  <a:gd name="connsiteX34" fmla="*/ 309776 w 377161"/>
                  <a:gd name="connsiteY34" fmla="*/ 496389 h 541176"/>
                  <a:gd name="connsiteX35" fmla="*/ 306044 w 377161"/>
                  <a:gd name="connsiteY35" fmla="*/ 511318 h 541176"/>
                  <a:gd name="connsiteX36" fmla="*/ 298580 w 377161"/>
                  <a:gd name="connsiteY36" fmla="*/ 522514 h 541176"/>
                  <a:gd name="connsiteX37" fmla="*/ 279918 w 377161"/>
                  <a:gd name="connsiteY37" fmla="*/ 537443 h 541176"/>
                  <a:gd name="connsiteX38" fmla="*/ 268722 w 377161"/>
                  <a:gd name="connsiteY38" fmla="*/ 541176 h 541176"/>
                  <a:gd name="connsiteX39" fmla="*/ 242596 w 377161"/>
                  <a:gd name="connsiteY39" fmla="*/ 533711 h 541176"/>
                  <a:gd name="connsiteX40" fmla="*/ 227667 w 377161"/>
                  <a:gd name="connsiteY40" fmla="*/ 518782 h 541176"/>
                  <a:gd name="connsiteX41" fmla="*/ 220202 w 377161"/>
                  <a:gd name="connsiteY41" fmla="*/ 511318 h 541176"/>
                  <a:gd name="connsiteX42" fmla="*/ 209006 w 377161"/>
                  <a:gd name="connsiteY42" fmla="*/ 503853 h 541176"/>
                  <a:gd name="connsiteX43" fmla="*/ 201541 w 377161"/>
                  <a:gd name="connsiteY43" fmla="*/ 496389 h 541176"/>
                  <a:gd name="connsiteX44" fmla="*/ 179148 w 377161"/>
                  <a:gd name="connsiteY44" fmla="*/ 481460 h 541176"/>
                  <a:gd name="connsiteX45" fmla="*/ 171683 w 377161"/>
                  <a:gd name="connsiteY45" fmla="*/ 473995 h 541176"/>
                  <a:gd name="connsiteX46" fmla="*/ 149290 w 377161"/>
                  <a:gd name="connsiteY46" fmla="*/ 459066 h 541176"/>
                  <a:gd name="connsiteX47" fmla="*/ 130629 w 377161"/>
                  <a:gd name="connsiteY47" fmla="*/ 447870 h 541176"/>
                  <a:gd name="connsiteX48" fmla="*/ 115700 w 377161"/>
                  <a:gd name="connsiteY48" fmla="*/ 429208 h 541176"/>
                  <a:gd name="connsiteX49" fmla="*/ 100771 w 377161"/>
                  <a:gd name="connsiteY49" fmla="*/ 414279 h 541176"/>
                  <a:gd name="connsiteX50" fmla="*/ 97038 w 377161"/>
                  <a:gd name="connsiteY50" fmla="*/ 403083 h 541176"/>
                  <a:gd name="connsiteX51" fmla="*/ 89574 w 377161"/>
                  <a:gd name="connsiteY51" fmla="*/ 395618 h 541176"/>
                  <a:gd name="connsiteX52" fmla="*/ 78377 w 377161"/>
                  <a:gd name="connsiteY52" fmla="*/ 362028 h 541176"/>
                  <a:gd name="connsiteX53" fmla="*/ 74645 w 377161"/>
                  <a:gd name="connsiteY53" fmla="*/ 350831 h 541176"/>
                  <a:gd name="connsiteX54" fmla="*/ 67180 w 377161"/>
                  <a:gd name="connsiteY54" fmla="*/ 343367 h 541176"/>
                  <a:gd name="connsiteX55" fmla="*/ 48519 w 377161"/>
                  <a:gd name="connsiteY55" fmla="*/ 317241 h 541176"/>
                  <a:gd name="connsiteX56" fmla="*/ 41055 w 377161"/>
                  <a:gd name="connsiteY56" fmla="*/ 309776 h 541176"/>
                  <a:gd name="connsiteX57" fmla="*/ 29858 w 377161"/>
                  <a:gd name="connsiteY57" fmla="*/ 291115 h 541176"/>
                  <a:gd name="connsiteX58" fmla="*/ 14929 w 377161"/>
                  <a:gd name="connsiteY58" fmla="*/ 268722 h 541176"/>
                  <a:gd name="connsiteX59" fmla="*/ 3732 w 377161"/>
                  <a:gd name="connsiteY59" fmla="*/ 235132 h 541176"/>
                  <a:gd name="connsiteX60" fmla="*/ 0 w 377161"/>
                  <a:gd name="connsiteY60" fmla="*/ 223935 h 541176"/>
                  <a:gd name="connsiteX61" fmla="*/ 3732 w 377161"/>
                  <a:gd name="connsiteY61" fmla="*/ 190345 h 541176"/>
                  <a:gd name="connsiteX62" fmla="*/ 11197 w 377161"/>
                  <a:gd name="connsiteY62" fmla="*/ 156754 h 541176"/>
                  <a:gd name="connsiteX63" fmla="*/ 14929 w 377161"/>
                  <a:gd name="connsiteY63" fmla="*/ 145558 h 541176"/>
                  <a:gd name="connsiteX64" fmla="*/ 18661 w 377161"/>
                  <a:gd name="connsiteY64" fmla="*/ 130629 h 541176"/>
                  <a:gd name="connsiteX65" fmla="*/ 26126 w 377161"/>
                  <a:gd name="connsiteY65" fmla="*/ 108235 h 541176"/>
                  <a:gd name="connsiteX66" fmla="*/ 33590 w 377161"/>
                  <a:gd name="connsiteY66" fmla="*/ 85842 h 541176"/>
                  <a:gd name="connsiteX67" fmla="*/ 37322 w 377161"/>
                  <a:gd name="connsiteY67" fmla="*/ 74645 h 541176"/>
                  <a:gd name="connsiteX68" fmla="*/ 44787 w 377161"/>
                  <a:gd name="connsiteY68" fmla="*/ 33590 h 541176"/>
                  <a:gd name="connsiteX69" fmla="*/ 48519 w 377161"/>
                  <a:gd name="connsiteY69" fmla="*/ 14929 h 541176"/>
                  <a:gd name="connsiteX70" fmla="*/ 55984 w 377161"/>
                  <a:gd name="connsiteY70" fmla="*/ 0 h 541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77161" h="541176">
                    <a:moveTo>
                      <a:pt x="55984" y="0"/>
                    </a:moveTo>
                    <a:lnTo>
                      <a:pt x="55984" y="0"/>
                    </a:lnTo>
                    <a:cubicBezTo>
                      <a:pt x="78065" y="39746"/>
                      <a:pt x="65587" y="24531"/>
                      <a:pt x="89574" y="48519"/>
                    </a:cubicBezTo>
                    <a:lnTo>
                      <a:pt x="104503" y="63448"/>
                    </a:lnTo>
                    <a:lnTo>
                      <a:pt x="115700" y="67181"/>
                    </a:lnTo>
                    <a:cubicBezTo>
                      <a:pt x="118188" y="70913"/>
                      <a:pt x="119662" y="75575"/>
                      <a:pt x="123164" y="78377"/>
                    </a:cubicBezTo>
                    <a:cubicBezTo>
                      <a:pt x="126236" y="80835"/>
                      <a:pt x="130922" y="80199"/>
                      <a:pt x="134361" y="82110"/>
                    </a:cubicBezTo>
                    <a:cubicBezTo>
                      <a:pt x="142203" y="86467"/>
                      <a:pt x="150411" y="90695"/>
                      <a:pt x="156754" y="97038"/>
                    </a:cubicBezTo>
                    <a:cubicBezTo>
                      <a:pt x="174783" y="115067"/>
                      <a:pt x="151869" y="93129"/>
                      <a:pt x="175416" y="111967"/>
                    </a:cubicBezTo>
                    <a:cubicBezTo>
                      <a:pt x="178164" y="114165"/>
                      <a:pt x="179733" y="117858"/>
                      <a:pt x="182880" y="119432"/>
                    </a:cubicBezTo>
                    <a:cubicBezTo>
                      <a:pt x="189918" y="122951"/>
                      <a:pt x="197809" y="124408"/>
                      <a:pt x="205274" y="126896"/>
                    </a:cubicBezTo>
                    <a:cubicBezTo>
                      <a:pt x="209006" y="128140"/>
                      <a:pt x="212653" y="129675"/>
                      <a:pt x="216470" y="130629"/>
                    </a:cubicBezTo>
                    <a:cubicBezTo>
                      <a:pt x="248788" y="138708"/>
                      <a:pt x="213804" y="128816"/>
                      <a:pt x="246328" y="141825"/>
                    </a:cubicBezTo>
                    <a:cubicBezTo>
                      <a:pt x="253634" y="144747"/>
                      <a:pt x="268722" y="149290"/>
                      <a:pt x="268722" y="149290"/>
                    </a:cubicBezTo>
                    <a:cubicBezTo>
                      <a:pt x="272454" y="151778"/>
                      <a:pt x="275819" y="154932"/>
                      <a:pt x="279918" y="156754"/>
                    </a:cubicBezTo>
                    <a:cubicBezTo>
                      <a:pt x="287108" y="159950"/>
                      <a:pt x="294847" y="161731"/>
                      <a:pt x="302312" y="164219"/>
                    </a:cubicBezTo>
                    <a:lnTo>
                      <a:pt x="324705" y="171683"/>
                    </a:lnTo>
                    <a:lnTo>
                      <a:pt x="335902" y="175416"/>
                    </a:lnTo>
                    <a:cubicBezTo>
                      <a:pt x="339634" y="176660"/>
                      <a:pt x="343825" y="176966"/>
                      <a:pt x="347099" y="179148"/>
                    </a:cubicBezTo>
                    <a:cubicBezTo>
                      <a:pt x="361224" y="188564"/>
                      <a:pt x="355124" y="183440"/>
                      <a:pt x="365760" y="194077"/>
                    </a:cubicBezTo>
                    <a:cubicBezTo>
                      <a:pt x="367004" y="197809"/>
                      <a:pt x="367468" y="201900"/>
                      <a:pt x="369492" y="205274"/>
                    </a:cubicBezTo>
                    <a:cubicBezTo>
                      <a:pt x="371302" y="208291"/>
                      <a:pt x="376638" y="209234"/>
                      <a:pt x="376957" y="212738"/>
                    </a:cubicBezTo>
                    <a:cubicBezTo>
                      <a:pt x="377977" y="223957"/>
                      <a:pt x="374938" y="235193"/>
                      <a:pt x="373225" y="246328"/>
                    </a:cubicBezTo>
                    <a:cubicBezTo>
                      <a:pt x="372445" y="251398"/>
                      <a:pt x="370966" y="256344"/>
                      <a:pt x="369492" y="261257"/>
                    </a:cubicBezTo>
                    <a:cubicBezTo>
                      <a:pt x="369488" y="261270"/>
                      <a:pt x="360165" y="289242"/>
                      <a:pt x="358296" y="294847"/>
                    </a:cubicBezTo>
                    <a:lnTo>
                      <a:pt x="354563" y="306044"/>
                    </a:lnTo>
                    <a:cubicBezTo>
                      <a:pt x="353319" y="309776"/>
                      <a:pt x="353013" y="313967"/>
                      <a:pt x="350831" y="317241"/>
                    </a:cubicBezTo>
                    <a:cubicBezTo>
                      <a:pt x="348343" y="320973"/>
                      <a:pt x="345189" y="324339"/>
                      <a:pt x="343367" y="328438"/>
                    </a:cubicBezTo>
                    <a:cubicBezTo>
                      <a:pt x="340171" y="335628"/>
                      <a:pt x="335902" y="350831"/>
                      <a:pt x="335902" y="350831"/>
                    </a:cubicBezTo>
                    <a:cubicBezTo>
                      <a:pt x="337661" y="356108"/>
                      <a:pt x="343367" y="372275"/>
                      <a:pt x="343367" y="376957"/>
                    </a:cubicBezTo>
                    <a:cubicBezTo>
                      <a:pt x="343367" y="386987"/>
                      <a:pt x="341159" y="396901"/>
                      <a:pt x="339634" y="406815"/>
                    </a:cubicBezTo>
                    <a:cubicBezTo>
                      <a:pt x="338351" y="415154"/>
                      <a:pt x="334647" y="431736"/>
                      <a:pt x="332170" y="440405"/>
                    </a:cubicBezTo>
                    <a:cubicBezTo>
                      <a:pt x="331089" y="444188"/>
                      <a:pt x="329519" y="447819"/>
                      <a:pt x="328438" y="451602"/>
                    </a:cubicBezTo>
                    <a:cubicBezTo>
                      <a:pt x="326409" y="458704"/>
                      <a:pt x="320786" y="485379"/>
                      <a:pt x="317241" y="488924"/>
                    </a:cubicBezTo>
                    <a:lnTo>
                      <a:pt x="309776" y="496389"/>
                    </a:lnTo>
                    <a:cubicBezTo>
                      <a:pt x="308532" y="501365"/>
                      <a:pt x="308065" y="506603"/>
                      <a:pt x="306044" y="511318"/>
                    </a:cubicBezTo>
                    <a:cubicBezTo>
                      <a:pt x="304277" y="515441"/>
                      <a:pt x="301382" y="519012"/>
                      <a:pt x="298580" y="522514"/>
                    </a:cubicBezTo>
                    <a:cubicBezTo>
                      <a:pt x="293950" y="528301"/>
                      <a:pt x="286386" y="534209"/>
                      <a:pt x="279918" y="537443"/>
                    </a:cubicBezTo>
                    <a:cubicBezTo>
                      <a:pt x="276399" y="539202"/>
                      <a:pt x="272454" y="539932"/>
                      <a:pt x="268722" y="541176"/>
                    </a:cubicBezTo>
                    <a:cubicBezTo>
                      <a:pt x="267164" y="540786"/>
                      <a:pt x="245477" y="535769"/>
                      <a:pt x="242596" y="533711"/>
                    </a:cubicBezTo>
                    <a:cubicBezTo>
                      <a:pt x="236869" y="529621"/>
                      <a:pt x="232643" y="523758"/>
                      <a:pt x="227667" y="518782"/>
                    </a:cubicBezTo>
                    <a:cubicBezTo>
                      <a:pt x="225179" y="516294"/>
                      <a:pt x="223130" y="513270"/>
                      <a:pt x="220202" y="511318"/>
                    </a:cubicBezTo>
                    <a:cubicBezTo>
                      <a:pt x="216470" y="508830"/>
                      <a:pt x="212509" y="506655"/>
                      <a:pt x="209006" y="503853"/>
                    </a:cubicBezTo>
                    <a:cubicBezTo>
                      <a:pt x="206258" y="501655"/>
                      <a:pt x="204356" y="498500"/>
                      <a:pt x="201541" y="496389"/>
                    </a:cubicBezTo>
                    <a:cubicBezTo>
                      <a:pt x="194364" y="491006"/>
                      <a:pt x="185492" y="487804"/>
                      <a:pt x="179148" y="481460"/>
                    </a:cubicBezTo>
                    <a:cubicBezTo>
                      <a:pt x="176660" y="478972"/>
                      <a:pt x="174498" y="476106"/>
                      <a:pt x="171683" y="473995"/>
                    </a:cubicBezTo>
                    <a:cubicBezTo>
                      <a:pt x="164506" y="468612"/>
                      <a:pt x="155634" y="465409"/>
                      <a:pt x="149290" y="459066"/>
                    </a:cubicBezTo>
                    <a:cubicBezTo>
                      <a:pt x="139043" y="448821"/>
                      <a:pt x="145163" y="452715"/>
                      <a:pt x="130629" y="447870"/>
                    </a:cubicBezTo>
                    <a:cubicBezTo>
                      <a:pt x="105217" y="422458"/>
                      <a:pt x="143949" y="462166"/>
                      <a:pt x="115700" y="429208"/>
                    </a:cubicBezTo>
                    <a:cubicBezTo>
                      <a:pt x="111120" y="423865"/>
                      <a:pt x="100771" y="414279"/>
                      <a:pt x="100771" y="414279"/>
                    </a:cubicBezTo>
                    <a:cubicBezTo>
                      <a:pt x="99527" y="410547"/>
                      <a:pt x="99062" y="406456"/>
                      <a:pt x="97038" y="403083"/>
                    </a:cubicBezTo>
                    <a:cubicBezTo>
                      <a:pt x="95228" y="400066"/>
                      <a:pt x="91148" y="398765"/>
                      <a:pt x="89574" y="395618"/>
                    </a:cubicBezTo>
                    <a:cubicBezTo>
                      <a:pt x="89569" y="395609"/>
                      <a:pt x="80245" y="367631"/>
                      <a:pt x="78377" y="362028"/>
                    </a:cubicBezTo>
                    <a:cubicBezTo>
                      <a:pt x="77133" y="358296"/>
                      <a:pt x="77427" y="353613"/>
                      <a:pt x="74645" y="350831"/>
                    </a:cubicBezTo>
                    <a:lnTo>
                      <a:pt x="67180" y="343367"/>
                    </a:lnTo>
                    <a:cubicBezTo>
                      <a:pt x="61222" y="325493"/>
                      <a:pt x="66230" y="334953"/>
                      <a:pt x="48519" y="317241"/>
                    </a:cubicBezTo>
                    <a:lnTo>
                      <a:pt x="41055" y="309776"/>
                    </a:lnTo>
                    <a:cubicBezTo>
                      <a:pt x="33918" y="288370"/>
                      <a:pt x="42153" y="307509"/>
                      <a:pt x="29858" y="291115"/>
                    </a:cubicBezTo>
                    <a:cubicBezTo>
                      <a:pt x="24475" y="283938"/>
                      <a:pt x="14929" y="268722"/>
                      <a:pt x="14929" y="268722"/>
                    </a:cubicBezTo>
                    <a:lnTo>
                      <a:pt x="3732" y="235132"/>
                    </a:lnTo>
                    <a:lnTo>
                      <a:pt x="0" y="223935"/>
                    </a:lnTo>
                    <a:cubicBezTo>
                      <a:pt x="1244" y="212738"/>
                      <a:pt x="2139" y="201497"/>
                      <a:pt x="3732" y="190345"/>
                    </a:cubicBezTo>
                    <a:cubicBezTo>
                      <a:pt x="4831" y="182656"/>
                      <a:pt x="8870" y="164898"/>
                      <a:pt x="11197" y="156754"/>
                    </a:cubicBezTo>
                    <a:cubicBezTo>
                      <a:pt x="12278" y="152971"/>
                      <a:pt x="13848" y="149341"/>
                      <a:pt x="14929" y="145558"/>
                    </a:cubicBezTo>
                    <a:cubicBezTo>
                      <a:pt x="16338" y="140626"/>
                      <a:pt x="17187" y="135542"/>
                      <a:pt x="18661" y="130629"/>
                    </a:cubicBezTo>
                    <a:cubicBezTo>
                      <a:pt x="20922" y="123092"/>
                      <a:pt x="23638" y="115700"/>
                      <a:pt x="26126" y="108235"/>
                    </a:cubicBezTo>
                    <a:lnTo>
                      <a:pt x="33590" y="85842"/>
                    </a:lnTo>
                    <a:cubicBezTo>
                      <a:pt x="34834" y="82110"/>
                      <a:pt x="36368" y="78462"/>
                      <a:pt x="37322" y="74645"/>
                    </a:cubicBezTo>
                    <a:cubicBezTo>
                      <a:pt x="44488" y="45987"/>
                      <a:pt x="38102" y="73703"/>
                      <a:pt x="44787" y="33590"/>
                    </a:cubicBezTo>
                    <a:cubicBezTo>
                      <a:pt x="45830" y="27333"/>
                      <a:pt x="46981" y="21083"/>
                      <a:pt x="48519" y="14929"/>
                    </a:cubicBezTo>
                    <a:cubicBezTo>
                      <a:pt x="49473" y="11112"/>
                      <a:pt x="54740" y="2488"/>
                      <a:pt x="55984" y="0"/>
                    </a:cubicBezTo>
                    <a:close/>
                  </a:path>
                </a:pathLst>
              </a:custGeom>
              <a:solidFill>
                <a:srgbClr val="DAE2E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48" name="Moon 4947">
                <a:extLst>
                  <a:ext uri="{FF2B5EF4-FFF2-40B4-BE49-F238E27FC236}">
                    <a16:creationId xmlns:a16="http://schemas.microsoft.com/office/drawing/2014/main" id="{5A2D130F-9519-B5AF-135A-B273B40F1D3F}"/>
                  </a:ext>
                </a:extLst>
              </p:cNvPr>
              <p:cNvSpPr/>
              <p:nvPr/>
            </p:nvSpPr>
            <p:spPr>
              <a:xfrm rot="18066616">
                <a:off x="22805410" y="7914270"/>
                <a:ext cx="21600" cy="370307"/>
              </a:xfrm>
              <a:prstGeom prst="moon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49" name="Moon 4948">
                <a:extLst>
                  <a:ext uri="{FF2B5EF4-FFF2-40B4-BE49-F238E27FC236}">
                    <a16:creationId xmlns:a16="http://schemas.microsoft.com/office/drawing/2014/main" id="{7E2A8B59-1597-30A2-64BD-5554187D84A5}"/>
                  </a:ext>
                </a:extLst>
              </p:cNvPr>
              <p:cNvSpPr/>
              <p:nvPr/>
            </p:nvSpPr>
            <p:spPr>
              <a:xfrm rot="18930144">
                <a:off x="22770759" y="8144377"/>
                <a:ext cx="18000" cy="395232"/>
              </a:xfrm>
              <a:prstGeom prst="moon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50" name="Moon 4949">
                <a:extLst>
                  <a:ext uri="{FF2B5EF4-FFF2-40B4-BE49-F238E27FC236}">
                    <a16:creationId xmlns:a16="http://schemas.microsoft.com/office/drawing/2014/main" id="{8F8F4FFC-7FD7-3DA1-AF56-0402D0851ED0}"/>
                  </a:ext>
                </a:extLst>
              </p:cNvPr>
              <p:cNvSpPr/>
              <p:nvPr/>
            </p:nvSpPr>
            <p:spPr>
              <a:xfrm rot="18148744">
                <a:off x="22791555" y="8000420"/>
                <a:ext cx="14400" cy="395232"/>
              </a:xfrm>
              <a:prstGeom prst="moon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51" name="Moon 4950">
                <a:extLst>
                  <a:ext uri="{FF2B5EF4-FFF2-40B4-BE49-F238E27FC236}">
                    <a16:creationId xmlns:a16="http://schemas.microsoft.com/office/drawing/2014/main" id="{2477C936-ADAF-FCBA-556C-0A78FBD75316}"/>
                  </a:ext>
                </a:extLst>
              </p:cNvPr>
              <p:cNvSpPr/>
              <p:nvPr/>
            </p:nvSpPr>
            <p:spPr>
              <a:xfrm rot="18641935">
                <a:off x="22780817" y="8079550"/>
                <a:ext cx="18000" cy="413999"/>
              </a:xfrm>
              <a:prstGeom prst="moon">
                <a:avLst/>
              </a:prstGeom>
              <a:solidFill>
                <a:srgbClr val="91A1A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53" name="Moon 4952">
                <a:extLst>
                  <a:ext uri="{FF2B5EF4-FFF2-40B4-BE49-F238E27FC236}">
                    <a16:creationId xmlns:a16="http://schemas.microsoft.com/office/drawing/2014/main" id="{7D2256BA-44AE-C642-C2FE-5F55954CBB07}"/>
                  </a:ext>
                </a:extLst>
              </p:cNvPr>
              <p:cNvSpPr/>
              <p:nvPr/>
            </p:nvSpPr>
            <p:spPr>
              <a:xfrm rot="18148827">
                <a:off x="22833124" y="7969914"/>
                <a:ext cx="18000" cy="432000"/>
              </a:xfrm>
              <a:prstGeom prst="moon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54" name="Moon 4953">
                <a:extLst>
                  <a:ext uri="{FF2B5EF4-FFF2-40B4-BE49-F238E27FC236}">
                    <a16:creationId xmlns:a16="http://schemas.microsoft.com/office/drawing/2014/main" id="{85F070AD-BD7F-DFC1-EAC9-47936462C2A6}"/>
                  </a:ext>
                </a:extLst>
              </p:cNvPr>
              <p:cNvSpPr/>
              <p:nvPr/>
            </p:nvSpPr>
            <p:spPr>
              <a:xfrm rot="18585628">
                <a:off x="22802540" y="8029266"/>
                <a:ext cx="18000" cy="486000"/>
              </a:xfrm>
              <a:prstGeom prst="moon">
                <a:avLst/>
              </a:prstGeom>
              <a:solidFill>
                <a:srgbClr val="91A1A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55" name="Moon 4954">
                <a:extLst>
                  <a:ext uri="{FF2B5EF4-FFF2-40B4-BE49-F238E27FC236}">
                    <a16:creationId xmlns:a16="http://schemas.microsoft.com/office/drawing/2014/main" id="{4675EFEE-B35A-6E56-BFB2-FA235F34AF5D}"/>
                  </a:ext>
                </a:extLst>
              </p:cNvPr>
              <p:cNvSpPr/>
              <p:nvPr/>
            </p:nvSpPr>
            <p:spPr>
              <a:xfrm rot="19078468">
                <a:off x="22774127" y="8185376"/>
                <a:ext cx="18000" cy="413999"/>
              </a:xfrm>
              <a:prstGeom prst="moon">
                <a:avLst/>
              </a:prstGeom>
              <a:solidFill>
                <a:srgbClr val="91A1A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56" name="Moon 4955">
                <a:extLst>
                  <a:ext uri="{FF2B5EF4-FFF2-40B4-BE49-F238E27FC236}">
                    <a16:creationId xmlns:a16="http://schemas.microsoft.com/office/drawing/2014/main" id="{329605F8-6610-06CF-3262-9F19B07A3926}"/>
                  </a:ext>
                </a:extLst>
              </p:cNvPr>
              <p:cNvSpPr/>
              <p:nvPr/>
            </p:nvSpPr>
            <p:spPr>
              <a:xfrm rot="18194636">
                <a:off x="22796866" y="7978246"/>
                <a:ext cx="18000" cy="413999"/>
              </a:xfrm>
              <a:prstGeom prst="moon">
                <a:avLst/>
              </a:prstGeom>
              <a:solidFill>
                <a:srgbClr val="91A1A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57" name="Moon 4956">
                <a:extLst>
                  <a:ext uri="{FF2B5EF4-FFF2-40B4-BE49-F238E27FC236}">
                    <a16:creationId xmlns:a16="http://schemas.microsoft.com/office/drawing/2014/main" id="{DB72F79C-BF41-82DF-B2B4-66B8943842B0}"/>
                  </a:ext>
                </a:extLst>
              </p:cNvPr>
              <p:cNvSpPr/>
              <p:nvPr/>
            </p:nvSpPr>
            <p:spPr>
              <a:xfrm rot="18297749">
                <a:off x="22759392" y="7969115"/>
                <a:ext cx="18000" cy="270000"/>
              </a:xfrm>
              <a:prstGeom prst="moon">
                <a:avLst/>
              </a:prstGeom>
              <a:solidFill>
                <a:srgbClr val="91A1A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58" name="Moon 4957">
                <a:extLst>
                  <a:ext uri="{FF2B5EF4-FFF2-40B4-BE49-F238E27FC236}">
                    <a16:creationId xmlns:a16="http://schemas.microsoft.com/office/drawing/2014/main" id="{0D9A216C-F24B-73EB-4694-6E934BB633AF}"/>
                  </a:ext>
                </a:extLst>
              </p:cNvPr>
              <p:cNvSpPr/>
              <p:nvPr/>
            </p:nvSpPr>
            <p:spPr>
              <a:xfrm rot="18651336">
                <a:off x="22950171" y="8280205"/>
                <a:ext cx="18000" cy="125999"/>
              </a:xfrm>
              <a:prstGeom prst="moon">
                <a:avLst/>
              </a:prstGeom>
              <a:solidFill>
                <a:srgbClr val="91A1A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59" name="Moon 4958">
                <a:extLst>
                  <a:ext uri="{FF2B5EF4-FFF2-40B4-BE49-F238E27FC236}">
                    <a16:creationId xmlns:a16="http://schemas.microsoft.com/office/drawing/2014/main" id="{196D01D6-6421-C8C3-6959-ED2181E86FF3}"/>
                  </a:ext>
                </a:extLst>
              </p:cNvPr>
              <p:cNvSpPr/>
              <p:nvPr/>
            </p:nvSpPr>
            <p:spPr>
              <a:xfrm rot="18350229">
                <a:off x="22779355" y="8100303"/>
                <a:ext cx="14400" cy="251999"/>
              </a:xfrm>
              <a:prstGeom prst="moon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912" name="Graphic 4911" descr="Adhesive Bandage outline">
              <a:extLst>
                <a:ext uri="{FF2B5EF4-FFF2-40B4-BE49-F238E27FC236}">
                  <a16:creationId xmlns:a16="http://schemas.microsoft.com/office/drawing/2014/main" id="{1EAE97E3-46AB-5E50-2DA1-52B69599E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6005852">
              <a:off x="18508162" y="6833968"/>
              <a:ext cx="1209571" cy="1209571"/>
            </a:xfrm>
            <a:prstGeom prst="rect">
              <a:avLst/>
            </a:prstGeom>
          </p:spPr>
        </p:pic>
      </p:grpSp>
      <p:sp>
        <p:nvSpPr>
          <p:cNvPr id="4971" name="Left Arrow 4970">
            <a:extLst>
              <a:ext uri="{FF2B5EF4-FFF2-40B4-BE49-F238E27FC236}">
                <a16:creationId xmlns:a16="http://schemas.microsoft.com/office/drawing/2014/main" id="{8ABE008E-C6D7-982F-615E-26352B1EB35B}"/>
              </a:ext>
            </a:extLst>
          </p:cNvPr>
          <p:cNvSpPr/>
          <p:nvPr/>
        </p:nvSpPr>
        <p:spPr>
          <a:xfrm rot="12528738">
            <a:off x="5618361" y="12330446"/>
            <a:ext cx="827893" cy="50604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1A1AB"/>
              </a:solidFill>
            </a:endParaRPr>
          </a:p>
        </p:txBody>
      </p:sp>
      <p:sp>
        <p:nvSpPr>
          <p:cNvPr id="4972" name="Left Arrow 4971">
            <a:extLst>
              <a:ext uri="{FF2B5EF4-FFF2-40B4-BE49-F238E27FC236}">
                <a16:creationId xmlns:a16="http://schemas.microsoft.com/office/drawing/2014/main" id="{A8D434F0-B71F-CD76-3B9E-7E867E5D25E3}"/>
              </a:ext>
            </a:extLst>
          </p:cNvPr>
          <p:cNvSpPr/>
          <p:nvPr/>
        </p:nvSpPr>
        <p:spPr>
          <a:xfrm rot="13642273">
            <a:off x="2995091" y="9122159"/>
            <a:ext cx="827893" cy="50604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1A1AB"/>
              </a:solidFill>
            </a:endParaRPr>
          </a:p>
        </p:txBody>
      </p:sp>
      <p:grpSp>
        <p:nvGrpSpPr>
          <p:cNvPr id="5235" name="Group 5234">
            <a:extLst>
              <a:ext uri="{FF2B5EF4-FFF2-40B4-BE49-F238E27FC236}">
                <a16:creationId xmlns:a16="http://schemas.microsoft.com/office/drawing/2014/main" id="{0EB36544-B312-8381-BFA1-3B8A401DD51D}"/>
              </a:ext>
            </a:extLst>
          </p:cNvPr>
          <p:cNvGrpSpPr/>
          <p:nvPr/>
        </p:nvGrpSpPr>
        <p:grpSpPr>
          <a:xfrm>
            <a:off x="11561846" y="12986500"/>
            <a:ext cx="3438805" cy="835819"/>
            <a:chOff x="11658518" y="13046789"/>
            <a:chExt cx="3820894" cy="928688"/>
          </a:xfrm>
        </p:grpSpPr>
        <p:grpSp>
          <p:nvGrpSpPr>
            <p:cNvPr id="4974" name="Group 1370">
              <a:extLst>
                <a:ext uri="{FF2B5EF4-FFF2-40B4-BE49-F238E27FC236}">
                  <a16:creationId xmlns:a16="http://schemas.microsoft.com/office/drawing/2014/main" id="{F86B54E5-048F-93CC-B3C5-C53D4E7C2595}"/>
                </a:ext>
              </a:extLst>
            </p:cNvPr>
            <p:cNvGrpSpPr>
              <a:grpSpLocks/>
            </p:cNvGrpSpPr>
            <p:nvPr/>
          </p:nvGrpSpPr>
          <p:grpSpPr bwMode="auto">
            <a:xfrm rot="10100801">
              <a:off x="11859421" y="13046789"/>
              <a:ext cx="3249613" cy="928688"/>
              <a:chOff x="2932" y="2595"/>
              <a:chExt cx="2047" cy="585"/>
            </a:xfrm>
          </p:grpSpPr>
          <p:grpSp>
            <p:nvGrpSpPr>
              <p:cNvPr id="4975" name="Group 1361">
                <a:extLst>
                  <a:ext uri="{FF2B5EF4-FFF2-40B4-BE49-F238E27FC236}">
                    <a16:creationId xmlns:a16="http://schemas.microsoft.com/office/drawing/2014/main" id="{45B798F1-89E1-CFF6-E8E6-849345FB28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32" y="2595"/>
                <a:ext cx="2047" cy="585"/>
                <a:chOff x="2932" y="2595"/>
                <a:chExt cx="2047" cy="585"/>
              </a:xfrm>
            </p:grpSpPr>
            <p:sp>
              <p:nvSpPr>
                <p:cNvPr id="4984" name="Freeform 1161">
                  <a:extLst>
                    <a:ext uri="{FF2B5EF4-FFF2-40B4-BE49-F238E27FC236}">
                      <a16:creationId xmlns:a16="http://schemas.microsoft.com/office/drawing/2014/main" id="{4CB7BB97-1EAF-4ADD-3609-BDB2E310AE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2" y="2616"/>
                  <a:ext cx="2047" cy="544"/>
                </a:xfrm>
                <a:custGeom>
                  <a:avLst/>
                  <a:gdLst>
                    <a:gd name="T0" fmla="*/ 2047 w 2047"/>
                    <a:gd name="T1" fmla="*/ 225 h 544"/>
                    <a:gd name="T2" fmla="*/ 1837 w 2047"/>
                    <a:gd name="T3" fmla="*/ 241 h 544"/>
                    <a:gd name="T4" fmla="*/ 1657 w 2047"/>
                    <a:gd name="T5" fmla="*/ 253 h 544"/>
                    <a:gd name="T6" fmla="*/ 1468 w 2047"/>
                    <a:gd name="T7" fmla="*/ 269 h 544"/>
                    <a:gd name="T8" fmla="*/ 1270 w 2047"/>
                    <a:gd name="T9" fmla="*/ 237 h 544"/>
                    <a:gd name="T10" fmla="*/ 1069 w 2047"/>
                    <a:gd name="T11" fmla="*/ 179 h 544"/>
                    <a:gd name="T12" fmla="*/ 788 w 2047"/>
                    <a:gd name="T13" fmla="*/ 77 h 544"/>
                    <a:gd name="T14" fmla="*/ 572 w 2047"/>
                    <a:gd name="T15" fmla="*/ 16 h 544"/>
                    <a:gd name="T16" fmla="*/ 371 w 2047"/>
                    <a:gd name="T17" fmla="*/ 0 h 544"/>
                    <a:gd name="T18" fmla="*/ 200 w 2047"/>
                    <a:gd name="T19" fmla="*/ 38 h 544"/>
                    <a:gd name="T20" fmla="*/ 0 w 2047"/>
                    <a:gd name="T21" fmla="*/ 117 h 544"/>
                    <a:gd name="T22" fmla="*/ 0 w 2047"/>
                    <a:gd name="T23" fmla="*/ 405 h 544"/>
                    <a:gd name="T24" fmla="*/ 188 w 2047"/>
                    <a:gd name="T25" fmla="*/ 304 h 544"/>
                    <a:gd name="T26" fmla="*/ 320 w 2047"/>
                    <a:gd name="T27" fmla="*/ 278 h 544"/>
                    <a:gd name="T28" fmla="*/ 395 w 2047"/>
                    <a:gd name="T29" fmla="*/ 281 h 544"/>
                    <a:gd name="T30" fmla="*/ 566 w 2047"/>
                    <a:gd name="T31" fmla="*/ 291 h 544"/>
                    <a:gd name="T32" fmla="*/ 776 w 2047"/>
                    <a:gd name="T33" fmla="*/ 342 h 544"/>
                    <a:gd name="T34" fmla="*/ 1141 w 2047"/>
                    <a:gd name="T35" fmla="*/ 480 h 544"/>
                    <a:gd name="T36" fmla="*/ 1546 w 2047"/>
                    <a:gd name="T37" fmla="*/ 544 h 544"/>
                    <a:gd name="T38" fmla="*/ 2047 w 2047"/>
                    <a:gd name="T39" fmla="*/ 494 h 544"/>
                    <a:gd name="T40" fmla="*/ 2047 w 2047"/>
                    <a:gd name="T41" fmla="*/ 225 h 5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047" h="544">
                      <a:moveTo>
                        <a:pt x="2047" y="225"/>
                      </a:moveTo>
                      <a:lnTo>
                        <a:pt x="1837" y="241"/>
                      </a:lnTo>
                      <a:lnTo>
                        <a:pt x="1657" y="253"/>
                      </a:lnTo>
                      <a:lnTo>
                        <a:pt x="1468" y="269"/>
                      </a:lnTo>
                      <a:lnTo>
                        <a:pt x="1270" y="237"/>
                      </a:lnTo>
                      <a:lnTo>
                        <a:pt x="1069" y="179"/>
                      </a:lnTo>
                      <a:lnTo>
                        <a:pt x="788" y="77"/>
                      </a:lnTo>
                      <a:lnTo>
                        <a:pt x="572" y="16"/>
                      </a:lnTo>
                      <a:lnTo>
                        <a:pt x="371" y="0"/>
                      </a:lnTo>
                      <a:lnTo>
                        <a:pt x="200" y="38"/>
                      </a:lnTo>
                      <a:lnTo>
                        <a:pt x="0" y="117"/>
                      </a:lnTo>
                      <a:lnTo>
                        <a:pt x="0" y="405"/>
                      </a:lnTo>
                      <a:lnTo>
                        <a:pt x="188" y="304"/>
                      </a:lnTo>
                      <a:lnTo>
                        <a:pt x="320" y="278"/>
                      </a:lnTo>
                      <a:lnTo>
                        <a:pt x="395" y="281"/>
                      </a:lnTo>
                      <a:lnTo>
                        <a:pt x="566" y="291"/>
                      </a:lnTo>
                      <a:lnTo>
                        <a:pt x="776" y="342"/>
                      </a:lnTo>
                      <a:lnTo>
                        <a:pt x="1141" y="480"/>
                      </a:lnTo>
                      <a:lnTo>
                        <a:pt x="1546" y="544"/>
                      </a:lnTo>
                      <a:lnTo>
                        <a:pt x="2047" y="494"/>
                      </a:lnTo>
                      <a:lnTo>
                        <a:pt x="2047" y="225"/>
                      </a:lnTo>
                      <a:close/>
                    </a:path>
                  </a:pathLst>
                </a:custGeom>
                <a:solidFill>
                  <a:srgbClr val="F44D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85" name="Freeform 1162">
                  <a:extLst>
                    <a:ext uri="{FF2B5EF4-FFF2-40B4-BE49-F238E27FC236}">
                      <a16:creationId xmlns:a16="http://schemas.microsoft.com/office/drawing/2014/main" id="{AF9E056D-7506-B652-059E-A8E2B77246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2" y="2925"/>
                  <a:ext cx="155" cy="102"/>
                </a:xfrm>
                <a:custGeom>
                  <a:avLst/>
                  <a:gdLst>
                    <a:gd name="T0" fmla="*/ 346 w 103"/>
                    <a:gd name="T1" fmla="*/ 48 h 64"/>
                    <a:gd name="T2" fmla="*/ 327 w 103"/>
                    <a:gd name="T3" fmla="*/ 13 h 64"/>
                    <a:gd name="T4" fmla="*/ 290 w 103"/>
                    <a:gd name="T5" fmla="*/ 13 h 64"/>
                    <a:gd name="T6" fmla="*/ 202 w 103"/>
                    <a:gd name="T7" fmla="*/ 61 h 64"/>
                    <a:gd name="T8" fmla="*/ 0 w 103"/>
                    <a:gd name="T9" fmla="*/ 166 h 64"/>
                    <a:gd name="T10" fmla="*/ 0 w 103"/>
                    <a:gd name="T11" fmla="*/ 260 h 64"/>
                    <a:gd name="T12" fmla="*/ 108 w 103"/>
                    <a:gd name="T13" fmla="*/ 196 h 64"/>
                    <a:gd name="T14" fmla="*/ 327 w 103"/>
                    <a:gd name="T15" fmla="*/ 81 h 64"/>
                    <a:gd name="T16" fmla="*/ 346 w 103"/>
                    <a:gd name="T17" fmla="*/ 48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3" h="64">
                      <a:moveTo>
                        <a:pt x="102" y="12"/>
                      </a:moveTo>
                      <a:cubicBezTo>
                        <a:pt x="102" y="12"/>
                        <a:pt x="96" y="3"/>
                        <a:pt x="96" y="3"/>
                      </a:cubicBezTo>
                      <a:cubicBezTo>
                        <a:pt x="95" y="0"/>
                        <a:pt x="89" y="1"/>
                        <a:pt x="85" y="3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6" y="20"/>
                        <a:pt x="15" y="34"/>
                        <a:pt x="0" y="41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6" y="60"/>
                        <a:pt x="21" y="53"/>
                        <a:pt x="32" y="48"/>
                      </a:cubicBezTo>
                      <a:cubicBezTo>
                        <a:pt x="46" y="42"/>
                        <a:pt x="96" y="20"/>
                        <a:pt x="96" y="20"/>
                      </a:cubicBezTo>
                      <a:cubicBezTo>
                        <a:pt x="101" y="18"/>
                        <a:pt x="103" y="15"/>
                        <a:pt x="102" y="12"/>
                      </a:cubicBezTo>
                      <a:close/>
                    </a:path>
                  </a:pathLst>
                </a:custGeom>
                <a:solidFill>
                  <a:srgbClr val="F9C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86" name="Freeform 1163">
                  <a:extLst>
                    <a:ext uri="{FF2B5EF4-FFF2-40B4-BE49-F238E27FC236}">
                      <a16:creationId xmlns:a16="http://schemas.microsoft.com/office/drawing/2014/main" id="{E1471DA6-0C92-5886-7F1D-7267395346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5" y="2870"/>
                  <a:ext cx="192" cy="79"/>
                </a:xfrm>
                <a:custGeom>
                  <a:avLst/>
                  <a:gdLst>
                    <a:gd name="T0" fmla="*/ 377 w 128"/>
                    <a:gd name="T1" fmla="*/ 8 h 49"/>
                    <a:gd name="T2" fmla="*/ 423 w 128"/>
                    <a:gd name="T3" fmla="*/ 21 h 49"/>
                    <a:gd name="T4" fmla="*/ 431 w 128"/>
                    <a:gd name="T5" fmla="*/ 63 h 49"/>
                    <a:gd name="T6" fmla="*/ 396 w 128"/>
                    <a:gd name="T7" fmla="*/ 97 h 49"/>
                    <a:gd name="T8" fmla="*/ 296 w 128"/>
                    <a:gd name="T9" fmla="*/ 124 h 49"/>
                    <a:gd name="T10" fmla="*/ 53 w 128"/>
                    <a:gd name="T11" fmla="*/ 198 h 49"/>
                    <a:gd name="T12" fmla="*/ 12 w 128"/>
                    <a:gd name="T13" fmla="*/ 184 h 49"/>
                    <a:gd name="T14" fmla="*/ 5 w 128"/>
                    <a:gd name="T15" fmla="*/ 145 h 49"/>
                    <a:gd name="T16" fmla="*/ 18 w 128"/>
                    <a:gd name="T17" fmla="*/ 118 h 49"/>
                    <a:gd name="T18" fmla="*/ 203 w 128"/>
                    <a:gd name="T19" fmla="*/ 68 h 49"/>
                    <a:gd name="T20" fmla="*/ 377 w 128"/>
                    <a:gd name="T21" fmla="*/ 8 h 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49">
                      <a:moveTo>
                        <a:pt x="111" y="2"/>
                      </a:moveTo>
                      <a:cubicBezTo>
                        <a:pt x="122" y="0"/>
                        <a:pt x="124" y="2"/>
                        <a:pt x="125" y="5"/>
                      </a:cubicBezTo>
                      <a:cubicBezTo>
                        <a:pt x="127" y="15"/>
                        <a:pt x="127" y="15"/>
                        <a:pt x="127" y="15"/>
                      </a:cubicBezTo>
                      <a:cubicBezTo>
                        <a:pt x="128" y="17"/>
                        <a:pt x="128" y="20"/>
                        <a:pt x="117" y="23"/>
                      </a:cubicBezTo>
                      <a:cubicBezTo>
                        <a:pt x="117" y="23"/>
                        <a:pt x="111" y="24"/>
                        <a:pt x="87" y="30"/>
                      </a:cubicBezTo>
                      <a:cubicBezTo>
                        <a:pt x="63" y="35"/>
                        <a:pt x="16" y="46"/>
                        <a:pt x="15" y="47"/>
                      </a:cubicBezTo>
                      <a:cubicBezTo>
                        <a:pt x="6" y="49"/>
                        <a:pt x="4" y="47"/>
                        <a:pt x="3" y="44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0"/>
                        <a:pt x="3" y="28"/>
                        <a:pt x="5" y="28"/>
                      </a:cubicBezTo>
                      <a:cubicBezTo>
                        <a:pt x="6" y="27"/>
                        <a:pt x="38" y="21"/>
                        <a:pt x="60" y="16"/>
                      </a:cubicBezTo>
                      <a:cubicBezTo>
                        <a:pt x="82" y="10"/>
                        <a:pt x="111" y="2"/>
                        <a:pt x="111" y="2"/>
                      </a:cubicBezTo>
                      <a:close/>
                    </a:path>
                  </a:pathLst>
                </a:custGeom>
                <a:solidFill>
                  <a:srgbClr val="F9C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87" name="Freeform 1164">
                  <a:extLst>
                    <a:ext uri="{FF2B5EF4-FFF2-40B4-BE49-F238E27FC236}">
                      <a16:creationId xmlns:a16="http://schemas.microsoft.com/office/drawing/2014/main" id="{3A908473-63AD-170E-C0DE-1435460328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2" y="2869"/>
                  <a:ext cx="192" cy="46"/>
                </a:xfrm>
                <a:custGeom>
                  <a:avLst/>
                  <a:gdLst>
                    <a:gd name="T0" fmla="*/ 413 w 128"/>
                    <a:gd name="T1" fmla="*/ 33 h 29"/>
                    <a:gd name="T2" fmla="*/ 432 w 128"/>
                    <a:gd name="T3" fmla="*/ 56 h 29"/>
                    <a:gd name="T4" fmla="*/ 431 w 128"/>
                    <a:gd name="T5" fmla="*/ 95 h 29"/>
                    <a:gd name="T6" fmla="*/ 377 w 128"/>
                    <a:gd name="T7" fmla="*/ 111 h 29"/>
                    <a:gd name="T8" fmla="*/ 176 w 128"/>
                    <a:gd name="T9" fmla="*/ 95 h 29"/>
                    <a:gd name="T10" fmla="*/ 32 w 128"/>
                    <a:gd name="T11" fmla="*/ 89 h 29"/>
                    <a:gd name="T12" fmla="*/ 0 w 128"/>
                    <a:gd name="T13" fmla="*/ 60 h 29"/>
                    <a:gd name="T14" fmla="*/ 5 w 128"/>
                    <a:gd name="T15" fmla="*/ 25 h 29"/>
                    <a:gd name="T16" fmla="*/ 26 w 128"/>
                    <a:gd name="T17" fmla="*/ 0 h 29"/>
                    <a:gd name="T18" fmla="*/ 207 w 128"/>
                    <a:gd name="T19" fmla="*/ 16 h 29"/>
                    <a:gd name="T20" fmla="*/ 413 w 128"/>
                    <a:gd name="T21" fmla="*/ 33 h 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29">
                      <a:moveTo>
                        <a:pt x="122" y="8"/>
                      </a:moveTo>
                      <a:cubicBezTo>
                        <a:pt x="127" y="8"/>
                        <a:pt x="128" y="12"/>
                        <a:pt x="128" y="14"/>
                      </a:cubicBezTo>
                      <a:cubicBezTo>
                        <a:pt x="127" y="24"/>
                        <a:pt x="127" y="24"/>
                        <a:pt x="127" y="24"/>
                      </a:cubicBezTo>
                      <a:cubicBezTo>
                        <a:pt x="127" y="26"/>
                        <a:pt x="127" y="29"/>
                        <a:pt x="111" y="28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4" y="22"/>
                        <a:pt x="0" y="19"/>
                        <a:pt x="0" y="1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2"/>
                        <a:pt x="3" y="0"/>
                        <a:pt x="7" y="0"/>
                      </a:cubicBezTo>
                      <a:cubicBezTo>
                        <a:pt x="8" y="0"/>
                        <a:pt x="49" y="4"/>
                        <a:pt x="61" y="4"/>
                      </a:cubicBezTo>
                      <a:cubicBezTo>
                        <a:pt x="74" y="5"/>
                        <a:pt x="121" y="7"/>
                        <a:pt x="122" y="8"/>
                      </a:cubicBezTo>
                      <a:close/>
                    </a:path>
                  </a:pathLst>
                </a:custGeom>
                <a:solidFill>
                  <a:srgbClr val="F9C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88" name="Freeform 1165">
                  <a:extLst>
                    <a:ext uri="{FF2B5EF4-FFF2-40B4-BE49-F238E27FC236}">
                      <a16:creationId xmlns:a16="http://schemas.microsoft.com/office/drawing/2014/main" id="{755339DF-30B5-15FE-387C-75B5BBD2C5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8" y="2881"/>
                  <a:ext cx="192" cy="77"/>
                </a:xfrm>
                <a:custGeom>
                  <a:avLst/>
                  <a:gdLst>
                    <a:gd name="T0" fmla="*/ 21 w 128"/>
                    <a:gd name="T1" fmla="*/ 90 h 48"/>
                    <a:gd name="T2" fmla="*/ 21 w 128"/>
                    <a:gd name="T3" fmla="*/ 90 h 48"/>
                    <a:gd name="T4" fmla="*/ 5 w 128"/>
                    <a:gd name="T5" fmla="*/ 67 h 48"/>
                    <a:gd name="T6" fmla="*/ 12 w 128"/>
                    <a:gd name="T7" fmla="*/ 26 h 48"/>
                    <a:gd name="T8" fmla="*/ 68 w 128"/>
                    <a:gd name="T9" fmla="*/ 16 h 48"/>
                    <a:gd name="T10" fmla="*/ 261 w 128"/>
                    <a:gd name="T11" fmla="*/ 69 h 48"/>
                    <a:gd name="T12" fmla="*/ 396 w 128"/>
                    <a:gd name="T13" fmla="*/ 103 h 48"/>
                    <a:gd name="T14" fmla="*/ 431 w 128"/>
                    <a:gd name="T15" fmla="*/ 136 h 48"/>
                    <a:gd name="T16" fmla="*/ 423 w 128"/>
                    <a:gd name="T17" fmla="*/ 178 h 48"/>
                    <a:gd name="T18" fmla="*/ 399 w 128"/>
                    <a:gd name="T19" fmla="*/ 193 h 48"/>
                    <a:gd name="T20" fmla="*/ 207 w 128"/>
                    <a:gd name="T21" fmla="*/ 149 h 48"/>
                    <a:gd name="T22" fmla="*/ 21 w 128"/>
                    <a:gd name="T23" fmla="*/ 90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8" h="48">
                      <a:moveTo>
                        <a:pt x="6" y="22"/>
                      </a:move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3" y="22"/>
                        <a:pt x="0" y="20"/>
                        <a:pt x="1" y="1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3"/>
                        <a:pt x="4" y="0"/>
                        <a:pt x="20" y="4"/>
                      </a:cubicBezTo>
                      <a:cubicBezTo>
                        <a:pt x="77" y="17"/>
                        <a:pt x="77" y="17"/>
                        <a:pt x="77" y="17"/>
                      </a:cubicBezTo>
                      <a:cubicBezTo>
                        <a:pt x="117" y="25"/>
                        <a:pt x="117" y="25"/>
                        <a:pt x="117" y="25"/>
                      </a:cubicBezTo>
                      <a:cubicBezTo>
                        <a:pt x="123" y="26"/>
                        <a:pt x="128" y="30"/>
                        <a:pt x="127" y="33"/>
                      </a:cubicBezTo>
                      <a:cubicBezTo>
                        <a:pt x="125" y="43"/>
                        <a:pt x="125" y="43"/>
                        <a:pt x="125" y="43"/>
                      </a:cubicBezTo>
                      <a:cubicBezTo>
                        <a:pt x="124" y="46"/>
                        <a:pt x="122" y="48"/>
                        <a:pt x="118" y="47"/>
                      </a:cubicBezTo>
                      <a:cubicBezTo>
                        <a:pt x="117" y="47"/>
                        <a:pt x="74" y="39"/>
                        <a:pt x="61" y="36"/>
                      </a:cubicBezTo>
                      <a:cubicBezTo>
                        <a:pt x="49" y="34"/>
                        <a:pt x="6" y="22"/>
                        <a:pt x="6" y="22"/>
                      </a:cubicBezTo>
                      <a:close/>
                    </a:path>
                  </a:pathLst>
                </a:custGeom>
                <a:solidFill>
                  <a:srgbClr val="F9C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89" name="Freeform 1166">
                  <a:extLst>
                    <a:ext uri="{FF2B5EF4-FFF2-40B4-BE49-F238E27FC236}">
                      <a16:creationId xmlns:a16="http://schemas.microsoft.com/office/drawing/2014/main" id="{014AE73D-C841-C18C-423D-80DA3C6AE0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9" y="2968"/>
                  <a:ext cx="36" cy="22"/>
                </a:xfrm>
                <a:custGeom>
                  <a:avLst/>
                  <a:gdLst>
                    <a:gd name="T0" fmla="*/ 5 w 24"/>
                    <a:gd name="T1" fmla="*/ 47 h 14"/>
                    <a:gd name="T2" fmla="*/ 35 w 24"/>
                    <a:gd name="T3" fmla="*/ 14 h 14"/>
                    <a:gd name="T4" fmla="*/ 80 w 24"/>
                    <a:gd name="T5" fmla="*/ 8 h 14"/>
                    <a:gd name="T6" fmla="*/ 45 w 24"/>
                    <a:gd name="T7" fmla="*/ 39 h 14"/>
                    <a:gd name="T8" fmla="*/ 5 w 24"/>
                    <a:gd name="T9" fmla="*/ 47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14">
                      <a:moveTo>
                        <a:pt x="1" y="12"/>
                      </a:moveTo>
                      <a:cubicBezTo>
                        <a:pt x="0" y="10"/>
                        <a:pt x="4" y="7"/>
                        <a:pt x="10" y="4"/>
                      </a:cubicBezTo>
                      <a:cubicBezTo>
                        <a:pt x="17" y="1"/>
                        <a:pt x="22" y="0"/>
                        <a:pt x="23" y="2"/>
                      </a:cubicBezTo>
                      <a:cubicBezTo>
                        <a:pt x="24" y="4"/>
                        <a:pt x="20" y="8"/>
                        <a:pt x="13" y="10"/>
                      </a:cubicBezTo>
                      <a:cubicBezTo>
                        <a:pt x="7" y="13"/>
                        <a:pt x="1" y="14"/>
                        <a:pt x="1" y="12"/>
                      </a:cubicBezTo>
                      <a:close/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90" name="Freeform 1167">
                  <a:extLst>
                    <a:ext uri="{FF2B5EF4-FFF2-40B4-BE49-F238E27FC236}">
                      <a16:creationId xmlns:a16="http://schemas.microsoft.com/office/drawing/2014/main" id="{93ED8E92-68FF-5D27-1D7F-004E80A22E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9" y="2888"/>
                  <a:ext cx="37" cy="13"/>
                </a:xfrm>
                <a:custGeom>
                  <a:avLst/>
                  <a:gdLst>
                    <a:gd name="T0" fmla="*/ 0 w 25"/>
                    <a:gd name="T1" fmla="*/ 13 h 8"/>
                    <a:gd name="T2" fmla="*/ 40 w 25"/>
                    <a:gd name="T3" fmla="*/ 5 h 8"/>
                    <a:gd name="T4" fmla="*/ 81 w 25"/>
                    <a:gd name="T5" fmla="*/ 21 h 8"/>
                    <a:gd name="T6" fmla="*/ 40 w 25"/>
                    <a:gd name="T7" fmla="*/ 34 h 8"/>
                    <a:gd name="T8" fmla="*/ 0 w 25"/>
                    <a:gd name="T9" fmla="*/ 13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8">
                      <a:moveTo>
                        <a:pt x="0" y="3"/>
                      </a:moveTo>
                      <a:cubicBezTo>
                        <a:pt x="0" y="1"/>
                        <a:pt x="5" y="0"/>
                        <a:pt x="12" y="1"/>
                      </a:cubicBezTo>
                      <a:cubicBezTo>
                        <a:pt x="19" y="1"/>
                        <a:pt x="25" y="3"/>
                        <a:pt x="25" y="5"/>
                      </a:cubicBezTo>
                      <a:cubicBezTo>
                        <a:pt x="24" y="7"/>
                        <a:pt x="19" y="8"/>
                        <a:pt x="12" y="8"/>
                      </a:cubicBezTo>
                      <a:cubicBezTo>
                        <a:pt x="5" y="7"/>
                        <a:pt x="0" y="5"/>
                        <a:pt x="0" y="3"/>
                      </a:cubicBezTo>
                      <a:close/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91" name="Freeform 1168">
                  <a:extLst>
                    <a:ext uri="{FF2B5EF4-FFF2-40B4-BE49-F238E27FC236}">
                      <a16:creationId xmlns:a16="http://schemas.microsoft.com/office/drawing/2014/main" id="{9618C5F2-F5C9-28A3-5226-08496F95C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2918"/>
                  <a:ext cx="37" cy="16"/>
                </a:xfrm>
                <a:custGeom>
                  <a:avLst/>
                  <a:gdLst>
                    <a:gd name="T0" fmla="*/ 81 w 25"/>
                    <a:gd name="T1" fmla="*/ 34 h 10"/>
                    <a:gd name="T2" fmla="*/ 40 w 25"/>
                    <a:gd name="T3" fmla="*/ 35 h 10"/>
                    <a:gd name="T4" fmla="*/ 0 w 25"/>
                    <a:gd name="T5" fmla="*/ 8 h 10"/>
                    <a:gd name="T6" fmla="*/ 41 w 25"/>
                    <a:gd name="T7" fmla="*/ 8 h 10"/>
                    <a:gd name="T8" fmla="*/ 81 w 25"/>
                    <a:gd name="T9" fmla="*/ 34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0">
                      <a:moveTo>
                        <a:pt x="25" y="8"/>
                      </a:moveTo>
                      <a:cubicBezTo>
                        <a:pt x="24" y="10"/>
                        <a:pt x="19" y="10"/>
                        <a:pt x="12" y="9"/>
                      </a:cubicBezTo>
                      <a:cubicBezTo>
                        <a:pt x="5" y="7"/>
                        <a:pt x="0" y="4"/>
                        <a:pt x="0" y="2"/>
                      </a:cubicBezTo>
                      <a:cubicBezTo>
                        <a:pt x="1" y="1"/>
                        <a:pt x="7" y="0"/>
                        <a:pt x="13" y="2"/>
                      </a:cubicBezTo>
                      <a:cubicBezTo>
                        <a:pt x="20" y="3"/>
                        <a:pt x="25" y="6"/>
                        <a:pt x="25" y="8"/>
                      </a:cubicBezTo>
                      <a:close/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92" name="Freeform 1169">
                  <a:extLst>
                    <a:ext uri="{FF2B5EF4-FFF2-40B4-BE49-F238E27FC236}">
                      <a16:creationId xmlns:a16="http://schemas.microsoft.com/office/drawing/2014/main" id="{2796150C-5DF2-7921-5A75-06D240F5EA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6" y="2902"/>
                  <a:ext cx="38" cy="16"/>
                </a:xfrm>
                <a:custGeom>
                  <a:avLst/>
                  <a:gdLst>
                    <a:gd name="T0" fmla="*/ 0 w 25"/>
                    <a:gd name="T1" fmla="*/ 34 h 10"/>
                    <a:gd name="T2" fmla="*/ 41 w 25"/>
                    <a:gd name="T3" fmla="*/ 8 h 10"/>
                    <a:gd name="T4" fmla="*/ 88 w 25"/>
                    <a:gd name="T5" fmla="*/ 8 h 10"/>
                    <a:gd name="T6" fmla="*/ 46 w 25"/>
                    <a:gd name="T7" fmla="*/ 35 h 10"/>
                    <a:gd name="T8" fmla="*/ 0 w 25"/>
                    <a:gd name="T9" fmla="*/ 34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0">
                      <a:moveTo>
                        <a:pt x="0" y="8"/>
                      </a:moveTo>
                      <a:cubicBezTo>
                        <a:pt x="0" y="6"/>
                        <a:pt x="5" y="3"/>
                        <a:pt x="12" y="2"/>
                      </a:cubicBezTo>
                      <a:cubicBezTo>
                        <a:pt x="18" y="0"/>
                        <a:pt x="24" y="0"/>
                        <a:pt x="25" y="2"/>
                      </a:cubicBezTo>
                      <a:cubicBezTo>
                        <a:pt x="25" y="4"/>
                        <a:pt x="20" y="7"/>
                        <a:pt x="13" y="9"/>
                      </a:cubicBezTo>
                      <a:cubicBezTo>
                        <a:pt x="7" y="10"/>
                        <a:pt x="1" y="10"/>
                        <a:pt x="0" y="8"/>
                      </a:cubicBezTo>
                      <a:close/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93" name="Freeform 1170">
                  <a:extLst>
                    <a:ext uri="{FF2B5EF4-FFF2-40B4-BE49-F238E27FC236}">
                      <a16:creationId xmlns:a16="http://schemas.microsoft.com/office/drawing/2014/main" id="{6BC480EF-106C-B164-F4F2-58532B9BE8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0" y="2968"/>
                  <a:ext cx="36" cy="22"/>
                </a:xfrm>
                <a:custGeom>
                  <a:avLst/>
                  <a:gdLst>
                    <a:gd name="T0" fmla="*/ 0 w 24"/>
                    <a:gd name="T1" fmla="*/ 47 h 14"/>
                    <a:gd name="T2" fmla="*/ 35 w 24"/>
                    <a:gd name="T3" fmla="*/ 14 h 14"/>
                    <a:gd name="T4" fmla="*/ 80 w 24"/>
                    <a:gd name="T5" fmla="*/ 8 h 14"/>
                    <a:gd name="T6" fmla="*/ 45 w 24"/>
                    <a:gd name="T7" fmla="*/ 39 h 14"/>
                    <a:gd name="T8" fmla="*/ 0 w 24"/>
                    <a:gd name="T9" fmla="*/ 47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14">
                      <a:moveTo>
                        <a:pt x="0" y="12"/>
                      </a:moveTo>
                      <a:cubicBezTo>
                        <a:pt x="0" y="10"/>
                        <a:pt x="4" y="6"/>
                        <a:pt x="10" y="4"/>
                      </a:cubicBezTo>
                      <a:cubicBezTo>
                        <a:pt x="17" y="1"/>
                        <a:pt x="22" y="0"/>
                        <a:pt x="23" y="2"/>
                      </a:cubicBezTo>
                      <a:cubicBezTo>
                        <a:pt x="24" y="3"/>
                        <a:pt x="19" y="7"/>
                        <a:pt x="13" y="10"/>
                      </a:cubicBezTo>
                      <a:cubicBezTo>
                        <a:pt x="7" y="13"/>
                        <a:pt x="1" y="14"/>
                        <a:pt x="0" y="12"/>
                      </a:cubicBezTo>
                      <a:close/>
                    </a:path>
                  </a:pathLst>
                </a:custGeom>
                <a:solidFill>
                  <a:srgbClr val="F69D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94" name="Freeform 1171">
                  <a:extLst>
                    <a:ext uri="{FF2B5EF4-FFF2-40B4-BE49-F238E27FC236}">
                      <a16:creationId xmlns:a16="http://schemas.microsoft.com/office/drawing/2014/main" id="{3827B6D7-C162-E532-BF42-FF4FD1176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0" y="2883"/>
                  <a:ext cx="37" cy="13"/>
                </a:xfrm>
                <a:custGeom>
                  <a:avLst/>
                  <a:gdLst>
                    <a:gd name="T0" fmla="*/ 0 w 25"/>
                    <a:gd name="T1" fmla="*/ 13 h 8"/>
                    <a:gd name="T2" fmla="*/ 41 w 25"/>
                    <a:gd name="T3" fmla="*/ 0 h 8"/>
                    <a:gd name="T4" fmla="*/ 81 w 25"/>
                    <a:gd name="T5" fmla="*/ 21 h 8"/>
                    <a:gd name="T6" fmla="*/ 41 w 25"/>
                    <a:gd name="T7" fmla="*/ 29 h 8"/>
                    <a:gd name="T8" fmla="*/ 0 w 25"/>
                    <a:gd name="T9" fmla="*/ 13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8">
                      <a:moveTo>
                        <a:pt x="0" y="3"/>
                      </a:moveTo>
                      <a:cubicBezTo>
                        <a:pt x="1" y="1"/>
                        <a:pt x="6" y="0"/>
                        <a:pt x="13" y="0"/>
                      </a:cubicBezTo>
                      <a:cubicBezTo>
                        <a:pt x="20" y="1"/>
                        <a:pt x="25" y="3"/>
                        <a:pt x="25" y="5"/>
                      </a:cubicBezTo>
                      <a:cubicBezTo>
                        <a:pt x="25" y="7"/>
                        <a:pt x="19" y="8"/>
                        <a:pt x="13" y="7"/>
                      </a:cubicBezTo>
                      <a:cubicBezTo>
                        <a:pt x="6" y="7"/>
                        <a:pt x="0" y="5"/>
                        <a:pt x="0" y="3"/>
                      </a:cubicBezTo>
                      <a:close/>
                    </a:path>
                  </a:pathLst>
                </a:custGeom>
                <a:solidFill>
                  <a:srgbClr val="F69D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95" name="Freeform 1172">
                  <a:extLst>
                    <a:ext uri="{FF2B5EF4-FFF2-40B4-BE49-F238E27FC236}">
                      <a16:creationId xmlns:a16="http://schemas.microsoft.com/office/drawing/2014/main" id="{C03C9060-30A9-B9F7-FA10-28364EC03C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2912"/>
                  <a:ext cx="38" cy="16"/>
                </a:xfrm>
                <a:custGeom>
                  <a:avLst/>
                  <a:gdLst>
                    <a:gd name="T0" fmla="*/ 88 w 25"/>
                    <a:gd name="T1" fmla="*/ 34 h 10"/>
                    <a:gd name="T2" fmla="*/ 41 w 25"/>
                    <a:gd name="T3" fmla="*/ 35 h 10"/>
                    <a:gd name="T4" fmla="*/ 5 w 25"/>
                    <a:gd name="T5" fmla="*/ 8 h 10"/>
                    <a:gd name="T6" fmla="*/ 49 w 25"/>
                    <a:gd name="T7" fmla="*/ 8 h 10"/>
                    <a:gd name="T8" fmla="*/ 88 w 25"/>
                    <a:gd name="T9" fmla="*/ 34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0">
                      <a:moveTo>
                        <a:pt x="25" y="8"/>
                      </a:moveTo>
                      <a:cubicBezTo>
                        <a:pt x="25" y="10"/>
                        <a:pt x="19" y="10"/>
                        <a:pt x="12" y="9"/>
                      </a:cubicBezTo>
                      <a:cubicBezTo>
                        <a:pt x="5" y="7"/>
                        <a:pt x="0" y="4"/>
                        <a:pt x="1" y="2"/>
                      </a:cubicBezTo>
                      <a:cubicBezTo>
                        <a:pt x="1" y="1"/>
                        <a:pt x="7" y="0"/>
                        <a:pt x="14" y="2"/>
                      </a:cubicBezTo>
                      <a:cubicBezTo>
                        <a:pt x="20" y="3"/>
                        <a:pt x="25" y="6"/>
                        <a:pt x="25" y="8"/>
                      </a:cubicBezTo>
                      <a:close/>
                    </a:path>
                  </a:pathLst>
                </a:custGeom>
                <a:solidFill>
                  <a:srgbClr val="F69D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96" name="Freeform 1173">
                  <a:extLst>
                    <a:ext uri="{FF2B5EF4-FFF2-40B4-BE49-F238E27FC236}">
                      <a16:creationId xmlns:a16="http://schemas.microsoft.com/office/drawing/2014/main" id="{94177EED-7848-AB23-4396-059C8E888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7" y="2901"/>
                  <a:ext cx="38" cy="16"/>
                </a:xfrm>
                <a:custGeom>
                  <a:avLst/>
                  <a:gdLst>
                    <a:gd name="T0" fmla="*/ 0 w 25"/>
                    <a:gd name="T1" fmla="*/ 29 h 10"/>
                    <a:gd name="T2" fmla="*/ 41 w 25"/>
                    <a:gd name="T3" fmla="*/ 5 h 10"/>
                    <a:gd name="T4" fmla="*/ 88 w 25"/>
                    <a:gd name="T5" fmla="*/ 8 h 10"/>
                    <a:gd name="T6" fmla="*/ 46 w 25"/>
                    <a:gd name="T7" fmla="*/ 34 h 10"/>
                    <a:gd name="T8" fmla="*/ 0 w 25"/>
                    <a:gd name="T9" fmla="*/ 29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0">
                      <a:moveTo>
                        <a:pt x="0" y="7"/>
                      </a:moveTo>
                      <a:cubicBezTo>
                        <a:pt x="0" y="6"/>
                        <a:pt x="5" y="3"/>
                        <a:pt x="12" y="1"/>
                      </a:cubicBezTo>
                      <a:cubicBezTo>
                        <a:pt x="18" y="0"/>
                        <a:pt x="24" y="0"/>
                        <a:pt x="25" y="2"/>
                      </a:cubicBezTo>
                      <a:cubicBezTo>
                        <a:pt x="25" y="4"/>
                        <a:pt x="20" y="6"/>
                        <a:pt x="13" y="8"/>
                      </a:cubicBezTo>
                      <a:cubicBezTo>
                        <a:pt x="7" y="10"/>
                        <a:pt x="1" y="9"/>
                        <a:pt x="0" y="7"/>
                      </a:cubicBezTo>
                      <a:close/>
                    </a:path>
                  </a:pathLst>
                </a:custGeom>
                <a:solidFill>
                  <a:srgbClr val="F69D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97" name="Freeform 1174">
                  <a:extLst>
                    <a:ext uri="{FF2B5EF4-FFF2-40B4-BE49-F238E27FC236}">
                      <a16:creationId xmlns:a16="http://schemas.microsoft.com/office/drawing/2014/main" id="{36BCFDC8-C882-DEAA-9631-D8839E33CC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3" y="2968"/>
                  <a:ext cx="37" cy="21"/>
                </a:xfrm>
                <a:custGeom>
                  <a:avLst/>
                  <a:gdLst>
                    <a:gd name="T0" fmla="*/ 1 w 25"/>
                    <a:gd name="T1" fmla="*/ 50 h 13"/>
                    <a:gd name="T2" fmla="*/ 36 w 25"/>
                    <a:gd name="T3" fmla="*/ 13 h 13"/>
                    <a:gd name="T4" fmla="*/ 78 w 25"/>
                    <a:gd name="T5" fmla="*/ 8 h 13"/>
                    <a:gd name="T6" fmla="*/ 46 w 25"/>
                    <a:gd name="T7" fmla="*/ 42 h 13"/>
                    <a:gd name="T8" fmla="*/ 1 w 25"/>
                    <a:gd name="T9" fmla="*/ 5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3">
                      <a:moveTo>
                        <a:pt x="1" y="12"/>
                      </a:moveTo>
                      <a:cubicBezTo>
                        <a:pt x="0" y="10"/>
                        <a:pt x="5" y="6"/>
                        <a:pt x="11" y="3"/>
                      </a:cubicBezTo>
                      <a:cubicBezTo>
                        <a:pt x="17" y="1"/>
                        <a:pt x="23" y="0"/>
                        <a:pt x="24" y="2"/>
                      </a:cubicBezTo>
                      <a:cubicBezTo>
                        <a:pt x="25" y="3"/>
                        <a:pt x="20" y="7"/>
                        <a:pt x="14" y="10"/>
                      </a:cubicBezTo>
                      <a:cubicBezTo>
                        <a:pt x="8" y="13"/>
                        <a:pt x="2" y="13"/>
                        <a:pt x="1" y="12"/>
                      </a:cubicBezTo>
                      <a:close/>
                    </a:path>
                  </a:pathLst>
                </a:custGeom>
                <a:solidFill>
                  <a:srgbClr val="F48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98" name="Freeform 1175">
                  <a:extLst>
                    <a:ext uri="{FF2B5EF4-FFF2-40B4-BE49-F238E27FC236}">
                      <a16:creationId xmlns:a16="http://schemas.microsoft.com/office/drawing/2014/main" id="{2C6D8598-0CA3-36B5-5230-BD39D508B1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2" y="2968"/>
                  <a:ext cx="28" cy="19"/>
                </a:xfrm>
                <a:custGeom>
                  <a:avLst/>
                  <a:gdLst>
                    <a:gd name="T0" fmla="*/ 35 w 19"/>
                    <a:gd name="T1" fmla="*/ 5 h 12"/>
                    <a:gd name="T2" fmla="*/ 52 w 19"/>
                    <a:gd name="T3" fmla="*/ 8 h 12"/>
                    <a:gd name="T4" fmla="*/ 19 w 19"/>
                    <a:gd name="T5" fmla="*/ 40 h 12"/>
                    <a:gd name="T6" fmla="*/ 0 w 19"/>
                    <a:gd name="T7" fmla="*/ 48 h 12"/>
                    <a:gd name="T8" fmla="*/ 27 w 19"/>
                    <a:gd name="T9" fmla="*/ 40 h 12"/>
                    <a:gd name="T10" fmla="*/ 59 w 19"/>
                    <a:gd name="T11" fmla="*/ 8 h 12"/>
                    <a:gd name="T12" fmla="*/ 35 w 19"/>
                    <a:gd name="T13" fmla="*/ 5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12">
                      <a:moveTo>
                        <a:pt x="11" y="1"/>
                      </a:moveTo>
                      <a:cubicBezTo>
                        <a:pt x="13" y="1"/>
                        <a:pt x="15" y="1"/>
                        <a:pt x="16" y="2"/>
                      </a:cubicBezTo>
                      <a:cubicBezTo>
                        <a:pt x="16" y="4"/>
                        <a:pt x="12" y="8"/>
                        <a:pt x="6" y="10"/>
                      </a:cubicBezTo>
                      <a:cubicBezTo>
                        <a:pt x="4" y="11"/>
                        <a:pt x="2" y="12"/>
                        <a:pt x="0" y="12"/>
                      </a:cubicBezTo>
                      <a:cubicBezTo>
                        <a:pt x="2" y="12"/>
                        <a:pt x="5" y="11"/>
                        <a:pt x="8" y="10"/>
                      </a:cubicBezTo>
                      <a:cubicBezTo>
                        <a:pt x="14" y="7"/>
                        <a:pt x="19" y="3"/>
                        <a:pt x="18" y="2"/>
                      </a:cubicBezTo>
                      <a:cubicBezTo>
                        <a:pt x="17" y="0"/>
                        <a:pt x="14" y="0"/>
                        <a:pt x="11" y="1"/>
                      </a:cubicBezTo>
                      <a:close/>
                    </a:path>
                  </a:pathLst>
                </a:custGeom>
                <a:solidFill>
                  <a:srgbClr val="F36C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999" name="Freeform 1176">
                  <a:extLst>
                    <a:ext uri="{FF2B5EF4-FFF2-40B4-BE49-F238E27FC236}">
                      <a16:creationId xmlns:a16="http://schemas.microsoft.com/office/drawing/2014/main" id="{20632976-7A38-1DFB-A486-93B130E230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7" y="2971"/>
                  <a:ext cx="26" cy="16"/>
                </a:xfrm>
                <a:custGeom>
                  <a:avLst/>
                  <a:gdLst>
                    <a:gd name="T0" fmla="*/ 8 w 17"/>
                    <a:gd name="T1" fmla="*/ 34 h 10"/>
                    <a:gd name="T2" fmla="*/ 35 w 17"/>
                    <a:gd name="T3" fmla="*/ 8 h 10"/>
                    <a:gd name="T4" fmla="*/ 61 w 17"/>
                    <a:gd name="T5" fmla="*/ 0 h 10"/>
                    <a:gd name="T6" fmla="*/ 28 w 17"/>
                    <a:gd name="T7" fmla="*/ 8 h 10"/>
                    <a:gd name="T8" fmla="*/ 0 w 17"/>
                    <a:gd name="T9" fmla="*/ 35 h 10"/>
                    <a:gd name="T10" fmla="*/ 18 w 17"/>
                    <a:gd name="T11" fmla="*/ 35 h 10"/>
                    <a:gd name="T12" fmla="*/ 8 w 17"/>
                    <a:gd name="T13" fmla="*/ 34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10">
                      <a:moveTo>
                        <a:pt x="2" y="8"/>
                      </a:moveTo>
                      <a:cubicBezTo>
                        <a:pt x="1" y="7"/>
                        <a:pt x="5" y="4"/>
                        <a:pt x="10" y="2"/>
                      </a:cubicBezTo>
                      <a:cubicBezTo>
                        <a:pt x="12" y="1"/>
                        <a:pt x="15" y="0"/>
                        <a:pt x="17" y="0"/>
                      </a:cubicBezTo>
                      <a:cubicBezTo>
                        <a:pt x="15" y="0"/>
                        <a:pt x="12" y="1"/>
                        <a:pt x="8" y="2"/>
                      </a:cubicBezTo>
                      <a:cubicBezTo>
                        <a:pt x="3" y="4"/>
                        <a:pt x="0" y="7"/>
                        <a:pt x="0" y="9"/>
                      </a:cubicBezTo>
                      <a:cubicBezTo>
                        <a:pt x="1" y="10"/>
                        <a:pt x="2" y="10"/>
                        <a:pt x="5" y="9"/>
                      </a:cubicBezTo>
                      <a:cubicBezTo>
                        <a:pt x="4" y="9"/>
                        <a:pt x="2" y="9"/>
                        <a:pt x="2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00" name="Freeform 1177">
                  <a:extLst>
                    <a:ext uri="{FF2B5EF4-FFF2-40B4-BE49-F238E27FC236}">
                      <a16:creationId xmlns:a16="http://schemas.microsoft.com/office/drawing/2014/main" id="{58EE6EC8-950C-D03B-CDA4-B1CE2EA29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2" y="2901"/>
                  <a:ext cx="37" cy="16"/>
                </a:xfrm>
                <a:custGeom>
                  <a:avLst/>
                  <a:gdLst>
                    <a:gd name="T0" fmla="*/ 0 w 25"/>
                    <a:gd name="T1" fmla="*/ 34 h 10"/>
                    <a:gd name="T2" fmla="*/ 36 w 25"/>
                    <a:gd name="T3" fmla="*/ 8 h 10"/>
                    <a:gd name="T4" fmla="*/ 78 w 25"/>
                    <a:gd name="T5" fmla="*/ 8 h 10"/>
                    <a:gd name="T6" fmla="*/ 41 w 25"/>
                    <a:gd name="T7" fmla="*/ 34 h 10"/>
                    <a:gd name="T8" fmla="*/ 0 w 25"/>
                    <a:gd name="T9" fmla="*/ 34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0">
                      <a:moveTo>
                        <a:pt x="0" y="8"/>
                      </a:moveTo>
                      <a:cubicBezTo>
                        <a:pt x="0" y="6"/>
                        <a:pt x="5" y="3"/>
                        <a:pt x="11" y="2"/>
                      </a:cubicBezTo>
                      <a:cubicBezTo>
                        <a:pt x="18" y="0"/>
                        <a:pt x="24" y="0"/>
                        <a:pt x="24" y="2"/>
                      </a:cubicBezTo>
                      <a:cubicBezTo>
                        <a:pt x="25" y="4"/>
                        <a:pt x="20" y="7"/>
                        <a:pt x="13" y="8"/>
                      </a:cubicBezTo>
                      <a:cubicBezTo>
                        <a:pt x="6" y="10"/>
                        <a:pt x="1" y="10"/>
                        <a:pt x="0" y="8"/>
                      </a:cubicBezTo>
                      <a:close/>
                    </a:path>
                  </a:pathLst>
                </a:custGeom>
                <a:solidFill>
                  <a:srgbClr val="F48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01" name="Freeform 1178">
                  <a:extLst>
                    <a:ext uri="{FF2B5EF4-FFF2-40B4-BE49-F238E27FC236}">
                      <a16:creationId xmlns:a16="http://schemas.microsoft.com/office/drawing/2014/main" id="{C9828429-2AC4-493B-90E6-C1933095F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4" y="2885"/>
                  <a:ext cx="38" cy="12"/>
                </a:xfrm>
                <a:custGeom>
                  <a:avLst/>
                  <a:gdLst>
                    <a:gd name="T0" fmla="*/ 0 w 25"/>
                    <a:gd name="T1" fmla="*/ 12 h 8"/>
                    <a:gd name="T2" fmla="*/ 46 w 25"/>
                    <a:gd name="T3" fmla="*/ 5 h 8"/>
                    <a:gd name="T4" fmla="*/ 88 w 25"/>
                    <a:gd name="T5" fmla="*/ 18 h 8"/>
                    <a:gd name="T6" fmla="*/ 41 w 25"/>
                    <a:gd name="T7" fmla="*/ 27 h 8"/>
                    <a:gd name="T8" fmla="*/ 0 w 25"/>
                    <a:gd name="T9" fmla="*/ 12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8">
                      <a:moveTo>
                        <a:pt x="0" y="3"/>
                      </a:moveTo>
                      <a:cubicBezTo>
                        <a:pt x="0" y="1"/>
                        <a:pt x="6" y="0"/>
                        <a:pt x="13" y="1"/>
                      </a:cubicBezTo>
                      <a:cubicBezTo>
                        <a:pt x="19" y="1"/>
                        <a:pt x="25" y="3"/>
                        <a:pt x="25" y="5"/>
                      </a:cubicBezTo>
                      <a:cubicBezTo>
                        <a:pt x="25" y="7"/>
                        <a:pt x="19" y="8"/>
                        <a:pt x="12" y="8"/>
                      </a:cubicBezTo>
                      <a:cubicBezTo>
                        <a:pt x="5" y="7"/>
                        <a:pt x="0" y="5"/>
                        <a:pt x="0" y="3"/>
                      </a:cubicBezTo>
                      <a:close/>
                    </a:path>
                  </a:pathLst>
                </a:custGeom>
                <a:solidFill>
                  <a:srgbClr val="F48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02" name="Freeform 1179">
                  <a:extLst>
                    <a:ext uri="{FF2B5EF4-FFF2-40B4-BE49-F238E27FC236}">
                      <a16:creationId xmlns:a16="http://schemas.microsoft.com/office/drawing/2014/main" id="{BE58FFDC-823C-BE8B-2115-EB88226910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1" y="2915"/>
                  <a:ext cx="37" cy="16"/>
                </a:xfrm>
                <a:custGeom>
                  <a:avLst/>
                  <a:gdLst>
                    <a:gd name="T0" fmla="*/ 78 w 25"/>
                    <a:gd name="T1" fmla="*/ 29 h 10"/>
                    <a:gd name="T2" fmla="*/ 40 w 25"/>
                    <a:gd name="T3" fmla="*/ 34 h 10"/>
                    <a:gd name="T4" fmla="*/ 0 w 25"/>
                    <a:gd name="T5" fmla="*/ 8 h 10"/>
                    <a:gd name="T6" fmla="*/ 41 w 25"/>
                    <a:gd name="T7" fmla="*/ 5 h 10"/>
                    <a:gd name="T8" fmla="*/ 78 w 25"/>
                    <a:gd name="T9" fmla="*/ 29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0">
                      <a:moveTo>
                        <a:pt x="24" y="7"/>
                      </a:moveTo>
                      <a:cubicBezTo>
                        <a:pt x="24" y="9"/>
                        <a:pt x="18" y="10"/>
                        <a:pt x="12" y="8"/>
                      </a:cubicBezTo>
                      <a:cubicBezTo>
                        <a:pt x="5" y="7"/>
                        <a:pt x="0" y="4"/>
                        <a:pt x="0" y="2"/>
                      </a:cubicBezTo>
                      <a:cubicBezTo>
                        <a:pt x="1" y="0"/>
                        <a:pt x="6" y="0"/>
                        <a:pt x="13" y="1"/>
                      </a:cubicBezTo>
                      <a:cubicBezTo>
                        <a:pt x="20" y="3"/>
                        <a:pt x="25" y="5"/>
                        <a:pt x="24" y="7"/>
                      </a:cubicBezTo>
                      <a:close/>
                    </a:path>
                  </a:pathLst>
                </a:custGeom>
                <a:solidFill>
                  <a:srgbClr val="F48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03" name="Freeform 1180">
                  <a:extLst>
                    <a:ext uri="{FF2B5EF4-FFF2-40B4-BE49-F238E27FC236}">
                      <a16:creationId xmlns:a16="http://schemas.microsoft.com/office/drawing/2014/main" id="{19C98F05-399A-D4D6-2025-9569064487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1" y="2933"/>
                  <a:ext cx="110" cy="70"/>
                </a:xfrm>
                <a:custGeom>
                  <a:avLst/>
                  <a:gdLst>
                    <a:gd name="T0" fmla="*/ 0 w 73"/>
                    <a:gd name="T1" fmla="*/ 177 h 44"/>
                    <a:gd name="T2" fmla="*/ 188 w 73"/>
                    <a:gd name="T3" fmla="*/ 81 h 44"/>
                    <a:gd name="T4" fmla="*/ 246 w 73"/>
                    <a:gd name="T5" fmla="*/ 40 h 44"/>
                    <a:gd name="T6" fmla="*/ 229 w 73"/>
                    <a:gd name="T7" fmla="*/ 0 h 44"/>
                    <a:gd name="T8" fmla="*/ 229 w 73"/>
                    <a:gd name="T9" fmla="*/ 46 h 44"/>
                    <a:gd name="T10" fmla="*/ 196 w 73"/>
                    <a:gd name="T11" fmla="*/ 68 h 44"/>
                    <a:gd name="T12" fmla="*/ 149 w 73"/>
                    <a:gd name="T13" fmla="*/ 89 h 44"/>
                    <a:gd name="T14" fmla="*/ 72 w 73"/>
                    <a:gd name="T15" fmla="*/ 134 h 44"/>
                    <a:gd name="T16" fmla="*/ 35 w 73"/>
                    <a:gd name="T17" fmla="*/ 158 h 44"/>
                    <a:gd name="T18" fmla="*/ 8 w 73"/>
                    <a:gd name="T19" fmla="*/ 177 h 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3" h="44">
                      <a:moveTo>
                        <a:pt x="0" y="44"/>
                      </a:moveTo>
                      <a:cubicBezTo>
                        <a:pt x="18" y="36"/>
                        <a:pt x="36" y="27"/>
                        <a:pt x="55" y="20"/>
                      </a:cubicBezTo>
                      <a:cubicBezTo>
                        <a:pt x="59" y="18"/>
                        <a:pt x="70" y="14"/>
                        <a:pt x="72" y="10"/>
                      </a:cubicBezTo>
                      <a:cubicBezTo>
                        <a:pt x="73" y="7"/>
                        <a:pt x="69" y="2"/>
                        <a:pt x="67" y="0"/>
                      </a:cubicBezTo>
                      <a:cubicBezTo>
                        <a:pt x="68" y="3"/>
                        <a:pt x="70" y="8"/>
                        <a:pt x="67" y="11"/>
                      </a:cubicBezTo>
                      <a:cubicBezTo>
                        <a:pt x="64" y="14"/>
                        <a:pt x="60" y="15"/>
                        <a:pt x="57" y="17"/>
                      </a:cubicBezTo>
                      <a:cubicBezTo>
                        <a:pt x="53" y="19"/>
                        <a:pt x="49" y="20"/>
                        <a:pt x="44" y="22"/>
                      </a:cubicBezTo>
                      <a:cubicBezTo>
                        <a:pt x="37" y="26"/>
                        <a:pt x="28" y="29"/>
                        <a:pt x="21" y="33"/>
                      </a:cubicBezTo>
                      <a:cubicBezTo>
                        <a:pt x="17" y="35"/>
                        <a:pt x="13" y="37"/>
                        <a:pt x="10" y="39"/>
                      </a:cubicBezTo>
                      <a:cubicBezTo>
                        <a:pt x="7" y="41"/>
                        <a:pt x="4" y="42"/>
                        <a:pt x="2" y="44"/>
                      </a:cubicBezTo>
                    </a:path>
                  </a:pathLst>
                </a:custGeom>
                <a:solidFill>
                  <a:srgbClr val="F7A5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04" name="Freeform 1181">
                  <a:extLst>
                    <a:ext uri="{FF2B5EF4-FFF2-40B4-BE49-F238E27FC236}">
                      <a16:creationId xmlns:a16="http://schemas.microsoft.com/office/drawing/2014/main" id="{F4F95A67-26E8-81B9-A140-DBB1577BBE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6" y="2888"/>
                  <a:ext cx="81" cy="19"/>
                </a:xfrm>
                <a:custGeom>
                  <a:avLst/>
                  <a:gdLst>
                    <a:gd name="T0" fmla="*/ 0 w 54"/>
                    <a:gd name="T1" fmla="*/ 40 h 12"/>
                    <a:gd name="T2" fmla="*/ 14 w 54"/>
                    <a:gd name="T3" fmla="*/ 5 h 12"/>
                    <a:gd name="T4" fmla="*/ 54 w 54"/>
                    <a:gd name="T5" fmla="*/ 8 h 12"/>
                    <a:gd name="T6" fmla="*/ 122 w 54"/>
                    <a:gd name="T7" fmla="*/ 27 h 12"/>
                    <a:gd name="T8" fmla="*/ 153 w 54"/>
                    <a:gd name="T9" fmla="*/ 35 h 12"/>
                    <a:gd name="T10" fmla="*/ 183 w 54"/>
                    <a:gd name="T11" fmla="*/ 43 h 12"/>
                    <a:gd name="T12" fmla="*/ 53 w 54"/>
                    <a:gd name="T13" fmla="*/ 16 h 12"/>
                    <a:gd name="T14" fmla="*/ 14 w 54"/>
                    <a:gd name="T15" fmla="*/ 25 h 12"/>
                    <a:gd name="T16" fmla="*/ 0 w 54"/>
                    <a:gd name="T17" fmla="*/ 48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4" h="12">
                      <a:moveTo>
                        <a:pt x="0" y="10"/>
                      </a:moveTo>
                      <a:cubicBezTo>
                        <a:pt x="1" y="7"/>
                        <a:pt x="1" y="3"/>
                        <a:pt x="4" y="1"/>
                      </a:cubicBezTo>
                      <a:cubicBezTo>
                        <a:pt x="7" y="0"/>
                        <a:pt x="13" y="2"/>
                        <a:pt x="16" y="2"/>
                      </a:cubicBezTo>
                      <a:cubicBezTo>
                        <a:pt x="23" y="4"/>
                        <a:pt x="29" y="5"/>
                        <a:pt x="36" y="7"/>
                      </a:cubicBezTo>
                      <a:cubicBezTo>
                        <a:pt x="39" y="7"/>
                        <a:pt x="42" y="8"/>
                        <a:pt x="45" y="9"/>
                      </a:cubicBezTo>
                      <a:cubicBezTo>
                        <a:pt x="48" y="9"/>
                        <a:pt x="51" y="9"/>
                        <a:pt x="54" y="11"/>
                      </a:cubicBezTo>
                      <a:cubicBezTo>
                        <a:pt x="41" y="10"/>
                        <a:pt x="28" y="6"/>
                        <a:pt x="15" y="4"/>
                      </a:cubicBezTo>
                      <a:cubicBezTo>
                        <a:pt x="11" y="4"/>
                        <a:pt x="7" y="3"/>
                        <a:pt x="4" y="6"/>
                      </a:cubicBezTo>
                      <a:cubicBezTo>
                        <a:pt x="2" y="7"/>
                        <a:pt x="1" y="10"/>
                        <a:pt x="0" y="12"/>
                      </a:cubicBezTo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05" name="Freeform 1182">
                  <a:extLst>
                    <a:ext uri="{FF2B5EF4-FFF2-40B4-BE49-F238E27FC236}">
                      <a16:creationId xmlns:a16="http://schemas.microsoft.com/office/drawing/2014/main" id="{C3A2F18A-3FE2-72B7-83FC-E1340C3259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1" y="2899"/>
                  <a:ext cx="78" cy="40"/>
                </a:xfrm>
                <a:custGeom>
                  <a:avLst/>
                  <a:gdLst>
                    <a:gd name="T0" fmla="*/ 12 w 52"/>
                    <a:gd name="T1" fmla="*/ 94 h 25"/>
                    <a:gd name="T2" fmla="*/ 8 w 52"/>
                    <a:gd name="T3" fmla="*/ 54 h 25"/>
                    <a:gd name="T4" fmla="*/ 48 w 52"/>
                    <a:gd name="T5" fmla="*/ 35 h 25"/>
                    <a:gd name="T6" fmla="*/ 116 w 52"/>
                    <a:gd name="T7" fmla="*/ 16 h 25"/>
                    <a:gd name="T8" fmla="*/ 147 w 52"/>
                    <a:gd name="T9" fmla="*/ 8 h 25"/>
                    <a:gd name="T10" fmla="*/ 176 w 52"/>
                    <a:gd name="T11" fmla="*/ 0 h 25"/>
                    <a:gd name="T12" fmla="*/ 53 w 52"/>
                    <a:gd name="T13" fmla="*/ 46 h 25"/>
                    <a:gd name="T14" fmla="*/ 18 w 52"/>
                    <a:gd name="T15" fmla="*/ 69 h 25"/>
                    <a:gd name="T16" fmla="*/ 14 w 52"/>
                    <a:gd name="T17" fmla="*/ 102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2" h="25">
                      <a:moveTo>
                        <a:pt x="3" y="23"/>
                      </a:moveTo>
                      <a:cubicBezTo>
                        <a:pt x="2" y="20"/>
                        <a:pt x="0" y="15"/>
                        <a:pt x="2" y="13"/>
                      </a:cubicBezTo>
                      <a:cubicBezTo>
                        <a:pt x="4" y="10"/>
                        <a:pt x="11" y="10"/>
                        <a:pt x="14" y="9"/>
                      </a:cubicBezTo>
                      <a:cubicBezTo>
                        <a:pt x="21" y="7"/>
                        <a:pt x="27" y="6"/>
                        <a:pt x="34" y="4"/>
                      </a:cubicBezTo>
                      <a:cubicBezTo>
                        <a:pt x="37" y="3"/>
                        <a:pt x="40" y="3"/>
                        <a:pt x="43" y="2"/>
                      </a:cubicBezTo>
                      <a:cubicBezTo>
                        <a:pt x="46" y="1"/>
                        <a:pt x="49" y="0"/>
                        <a:pt x="52" y="0"/>
                      </a:cubicBezTo>
                      <a:cubicBezTo>
                        <a:pt x="40" y="5"/>
                        <a:pt x="26" y="7"/>
                        <a:pt x="15" y="11"/>
                      </a:cubicBezTo>
                      <a:cubicBezTo>
                        <a:pt x="10" y="12"/>
                        <a:pt x="6" y="14"/>
                        <a:pt x="5" y="17"/>
                      </a:cubicBezTo>
                      <a:cubicBezTo>
                        <a:pt x="4" y="19"/>
                        <a:pt x="4" y="22"/>
                        <a:pt x="4" y="25"/>
                      </a:cubicBezTo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06" name="Freeform 1183">
                  <a:extLst>
                    <a:ext uri="{FF2B5EF4-FFF2-40B4-BE49-F238E27FC236}">
                      <a16:creationId xmlns:a16="http://schemas.microsoft.com/office/drawing/2014/main" id="{15D69EB5-DA20-2537-E49E-AD65C655A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7" y="2880"/>
                  <a:ext cx="117" cy="49"/>
                </a:xfrm>
                <a:custGeom>
                  <a:avLst/>
                  <a:gdLst>
                    <a:gd name="T0" fmla="*/ 0 w 78"/>
                    <a:gd name="T1" fmla="*/ 122 h 31"/>
                    <a:gd name="T2" fmla="*/ 197 w 78"/>
                    <a:gd name="T3" fmla="*/ 68 h 31"/>
                    <a:gd name="T4" fmla="*/ 261 w 78"/>
                    <a:gd name="T5" fmla="*/ 43 h 31"/>
                    <a:gd name="T6" fmla="*/ 251 w 78"/>
                    <a:gd name="T7" fmla="*/ 0 h 31"/>
                    <a:gd name="T8" fmla="*/ 242 w 78"/>
                    <a:gd name="T9" fmla="*/ 40 h 31"/>
                    <a:gd name="T10" fmla="*/ 207 w 78"/>
                    <a:gd name="T11" fmla="*/ 55 h 31"/>
                    <a:gd name="T12" fmla="*/ 162 w 78"/>
                    <a:gd name="T13" fmla="*/ 68 h 31"/>
                    <a:gd name="T14" fmla="*/ 75 w 78"/>
                    <a:gd name="T15" fmla="*/ 95 h 31"/>
                    <a:gd name="T16" fmla="*/ 35 w 78"/>
                    <a:gd name="T17" fmla="*/ 111 h 31"/>
                    <a:gd name="T18" fmla="*/ 8 w 78"/>
                    <a:gd name="T19" fmla="*/ 122 h 3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8" h="31">
                      <a:moveTo>
                        <a:pt x="0" y="31"/>
                      </a:moveTo>
                      <a:cubicBezTo>
                        <a:pt x="19" y="26"/>
                        <a:pt x="39" y="21"/>
                        <a:pt x="58" y="17"/>
                      </a:cubicBezTo>
                      <a:cubicBezTo>
                        <a:pt x="63" y="16"/>
                        <a:pt x="74" y="14"/>
                        <a:pt x="77" y="11"/>
                      </a:cubicBezTo>
                      <a:cubicBezTo>
                        <a:pt x="78" y="8"/>
                        <a:pt x="75" y="2"/>
                        <a:pt x="74" y="0"/>
                      </a:cubicBezTo>
                      <a:cubicBezTo>
                        <a:pt x="75" y="3"/>
                        <a:pt x="75" y="8"/>
                        <a:pt x="71" y="10"/>
                      </a:cubicBezTo>
                      <a:cubicBezTo>
                        <a:pt x="69" y="12"/>
                        <a:pt x="64" y="13"/>
                        <a:pt x="61" y="14"/>
                      </a:cubicBezTo>
                      <a:cubicBezTo>
                        <a:pt x="57" y="15"/>
                        <a:pt x="52" y="16"/>
                        <a:pt x="48" y="17"/>
                      </a:cubicBezTo>
                      <a:cubicBezTo>
                        <a:pt x="39" y="19"/>
                        <a:pt x="31" y="21"/>
                        <a:pt x="22" y="24"/>
                      </a:cubicBezTo>
                      <a:cubicBezTo>
                        <a:pt x="18" y="25"/>
                        <a:pt x="14" y="27"/>
                        <a:pt x="10" y="28"/>
                      </a:cubicBezTo>
                      <a:cubicBezTo>
                        <a:pt x="7" y="29"/>
                        <a:pt x="4" y="29"/>
                        <a:pt x="2" y="31"/>
                      </a:cubicBezTo>
                    </a:path>
                  </a:pathLst>
                </a:custGeom>
                <a:solidFill>
                  <a:srgbClr val="F7A5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07" name="Freeform 1184">
                  <a:extLst>
                    <a:ext uri="{FF2B5EF4-FFF2-40B4-BE49-F238E27FC236}">
                      <a16:creationId xmlns:a16="http://schemas.microsoft.com/office/drawing/2014/main" id="{D9765087-4469-686F-23F8-B2FCB6D235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6" y="2870"/>
                  <a:ext cx="81" cy="24"/>
                </a:xfrm>
                <a:custGeom>
                  <a:avLst/>
                  <a:gdLst>
                    <a:gd name="T0" fmla="*/ 5 w 54"/>
                    <a:gd name="T1" fmla="*/ 48 h 15"/>
                    <a:gd name="T2" fmla="*/ 8 w 54"/>
                    <a:gd name="T3" fmla="*/ 8 h 15"/>
                    <a:gd name="T4" fmla="*/ 54 w 54"/>
                    <a:gd name="T5" fmla="*/ 8 h 15"/>
                    <a:gd name="T6" fmla="*/ 122 w 54"/>
                    <a:gd name="T7" fmla="*/ 16 h 15"/>
                    <a:gd name="T8" fmla="*/ 153 w 54"/>
                    <a:gd name="T9" fmla="*/ 16 h 15"/>
                    <a:gd name="T10" fmla="*/ 183 w 54"/>
                    <a:gd name="T11" fmla="*/ 21 h 15"/>
                    <a:gd name="T12" fmla="*/ 53 w 54"/>
                    <a:gd name="T13" fmla="*/ 16 h 15"/>
                    <a:gd name="T14" fmla="*/ 18 w 54"/>
                    <a:gd name="T15" fmla="*/ 29 h 15"/>
                    <a:gd name="T16" fmla="*/ 8 w 54"/>
                    <a:gd name="T17" fmla="*/ 61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4" h="15">
                      <a:moveTo>
                        <a:pt x="1" y="12"/>
                      </a:moveTo>
                      <a:cubicBezTo>
                        <a:pt x="1" y="10"/>
                        <a:pt x="0" y="4"/>
                        <a:pt x="2" y="2"/>
                      </a:cubicBezTo>
                      <a:cubicBezTo>
                        <a:pt x="5" y="0"/>
                        <a:pt x="12" y="2"/>
                        <a:pt x="16" y="2"/>
                      </a:cubicBezTo>
                      <a:cubicBezTo>
                        <a:pt x="23" y="3"/>
                        <a:pt x="29" y="3"/>
                        <a:pt x="36" y="4"/>
                      </a:cubicBezTo>
                      <a:cubicBezTo>
                        <a:pt x="39" y="4"/>
                        <a:pt x="42" y="4"/>
                        <a:pt x="45" y="4"/>
                      </a:cubicBezTo>
                      <a:cubicBezTo>
                        <a:pt x="48" y="4"/>
                        <a:pt x="51" y="4"/>
                        <a:pt x="54" y="5"/>
                      </a:cubicBezTo>
                      <a:cubicBezTo>
                        <a:pt x="42" y="7"/>
                        <a:pt x="28" y="4"/>
                        <a:pt x="15" y="4"/>
                      </a:cubicBezTo>
                      <a:cubicBezTo>
                        <a:pt x="11" y="4"/>
                        <a:pt x="7" y="5"/>
                        <a:pt x="5" y="7"/>
                      </a:cubicBezTo>
                      <a:cubicBezTo>
                        <a:pt x="3" y="9"/>
                        <a:pt x="2" y="12"/>
                        <a:pt x="2" y="15"/>
                      </a:cubicBezTo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08" name="Freeform 1185">
                  <a:extLst>
                    <a:ext uri="{FF2B5EF4-FFF2-40B4-BE49-F238E27FC236}">
                      <a16:creationId xmlns:a16="http://schemas.microsoft.com/office/drawing/2014/main" id="{7B60CABA-394A-64EF-22E4-009DC2CAF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8" y="2889"/>
                  <a:ext cx="123" cy="24"/>
                </a:xfrm>
                <a:custGeom>
                  <a:avLst/>
                  <a:gdLst>
                    <a:gd name="T0" fmla="*/ 0 w 82"/>
                    <a:gd name="T1" fmla="*/ 35 h 15"/>
                    <a:gd name="T2" fmla="*/ 197 w 82"/>
                    <a:gd name="T3" fmla="*/ 56 h 15"/>
                    <a:gd name="T4" fmla="*/ 269 w 82"/>
                    <a:gd name="T5" fmla="*/ 48 h 15"/>
                    <a:gd name="T6" fmla="*/ 270 w 82"/>
                    <a:gd name="T7" fmla="*/ 0 h 15"/>
                    <a:gd name="T8" fmla="*/ 251 w 82"/>
                    <a:gd name="T9" fmla="*/ 42 h 15"/>
                    <a:gd name="T10" fmla="*/ 216 w 82"/>
                    <a:gd name="T11" fmla="*/ 42 h 15"/>
                    <a:gd name="T12" fmla="*/ 170 w 82"/>
                    <a:gd name="T13" fmla="*/ 42 h 15"/>
                    <a:gd name="T14" fmla="*/ 81 w 82"/>
                    <a:gd name="T15" fmla="*/ 34 h 15"/>
                    <a:gd name="T16" fmla="*/ 39 w 82"/>
                    <a:gd name="T17" fmla="*/ 35 h 15"/>
                    <a:gd name="T18" fmla="*/ 8 w 82"/>
                    <a:gd name="T19" fmla="*/ 3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2" h="15">
                      <a:moveTo>
                        <a:pt x="0" y="9"/>
                      </a:moveTo>
                      <a:cubicBezTo>
                        <a:pt x="20" y="10"/>
                        <a:pt x="39" y="12"/>
                        <a:pt x="58" y="14"/>
                      </a:cubicBezTo>
                      <a:cubicBezTo>
                        <a:pt x="63" y="14"/>
                        <a:pt x="76" y="15"/>
                        <a:pt x="79" y="12"/>
                      </a:cubicBezTo>
                      <a:cubicBezTo>
                        <a:pt x="82" y="9"/>
                        <a:pt x="81" y="3"/>
                        <a:pt x="80" y="0"/>
                      </a:cubicBezTo>
                      <a:cubicBezTo>
                        <a:pt x="80" y="4"/>
                        <a:pt x="79" y="8"/>
                        <a:pt x="74" y="10"/>
                      </a:cubicBezTo>
                      <a:cubicBezTo>
                        <a:pt x="71" y="11"/>
                        <a:pt x="67" y="10"/>
                        <a:pt x="64" y="10"/>
                      </a:cubicBezTo>
                      <a:cubicBezTo>
                        <a:pt x="59" y="10"/>
                        <a:pt x="54" y="10"/>
                        <a:pt x="50" y="10"/>
                      </a:cubicBezTo>
                      <a:cubicBezTo>
                        <a:pt x="41" y="9"/>
                        <a:pt x="32" y="8"/>
                        <a:pt x="24" y="8"/>
                      </a:cubicBezTo>
                      <a:cubicBezTo>
                        <a:pt x="19" y="8"/>
                        <a:pt x="15" y="9"/>
                        <a:pt x="11" y="9"/>
                      </a:cubicBezTo>
                      <a:cubicBezTo>
                        <a:pt x="8" y="8"/>
                        <a:pt x="5" y="8"/>
                        <a:pt x="2" y="9"/>
                      </a:cubicBezTo>
                    </a:path>
                  </a:pathLst>
                </a:custGeom>
                <a:solidFill>
                  <a:srgbClr val="F7A5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09" name="Freeform 1186">
                  <a:extLst>
                    <a:ext uri="{FF2B5EF4-FFF2-40B4-BE49-F238E27FC236}">
                      <a16:creationId xmlns:a16="http://schemas.microsoft.com/office/drawing/2014/main" id="{8FF6CDB5-EF5D-5C0F-B0B1-1712E07E1C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1" y="2928"/>
                  <a:ext cx="136" cy="27"/>
                </a:xfrm>
                <a:custGeom>
                  <a:avLst/>
                  <a:gdLst>
                    <a:gd name="T0" fmla="*/ 297 w 91"/>
                    <a:gd name="T1" fmla="*/ 27 h 17"/>
                    <a:gd name="T2" fmla="*/ 284 w 91"/>
                    <a:gd name="T3" fmla="*/ 64 h 17"/>
                    <a:gd name="T4" fmla="*/ 230 w 91"/>
                    <a:gd name="T5" fmla="*/ 56 h 17"/>
                    <a:gd name="T6" fmla="*/ 157 w 91"/>
                    <a:gd name="T7" fmla="*/ 40 h 17"/>
                    <a:gd name="T8" fmla="*/ 0 w 91"/>
                    <a:gd name="T9" fmla="*/ 0 h 17"/>
                    <a:gd name="T10" fmla="*/ 108 w 91"/>
                    <a:gd name="T11" fmla="*/ 25 h 17"/>
                    <a:gd name="T12" fmla="*/ 214 w 91"/>
                    <a:gd name="T13" fmla="*/ 40 h 17"/>
                    <a:gd name="T14" fmla="*/ 290 w 91"/>
                    <a:gd name="T15" fmla="*/ 0 h 17"/>
                    <a:gd name="T16" fmla="*/ 297 w 91"/>
                    <a:gd name="T17" fmla="*/ 25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1" h="17">
                      <a:moveTo>
                        <a:pt x="89" y="7"/>
                      </a:moveTo>
                      <a:cubicBezTo>
                        <a:pt x="88" y="10"/>
                        <a:pt x="90" y="15"/>
                        <a:pt x="85" y="16"/>
                      </a:cubicBezTo>
                      <a:cubicBezTo>
                        <a:pt x="81" y="17"/>
                        <a:pt x="74" y="15"/>
                        <a:pt x="69" y="14"/>
                      </a:cubicBezTo>
                      <a:cubicBezTo>
                        <a:pt x="60" y="12"/>
                        <a:pt x="56" y="11"/>
                        <a:pt x="47" y="10"/>
                      </a:cubicBezTo>
                      <a:cubicBezTo>
                        <a:pt x="34" y="7"/>
                        <a:pt x="13" y="4"/>
                        <a:pt x="0" y="0"/>
                      </a:cubicBezTo>
                      <a:cubicBezTo>
                        <a:pt x="10" y="1"/>
                        <a:pt x="22" y="4"/>
                        <a:pt x="32" y="6"/>
                      </a:cubicBezTo>
                      <a:cubicBezTo>
                        <a:pt x="43" y="8"/>
                        <a:pt x="53" y="9"/>
                        <a:pt x="64" y="10"/>
                      </a:cubicBezTo>
                      <a:cubicBezTo>
                        <a:pt x="75" y="12"/>
                        <a:pt x="91" y="10"/>
                        <a:pt x="87" y="0"/>
                      </a:cubicBezTo>
                      <a:cubicBezTo>
                        <a:pt x="90" y="2"/>
                        <a:pt x="89" y="4"/>
                        <a:pt x="89" y="6"/>
                      </a:cubicBezTo>
                    </a:path>
                  </a:pathLst>
                </a:custGeom>
                <a:solidFill>
                  <a:srgbClr val="F7A5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10" name="Freeform 1187">
                  <a:extLst>
                    <a:ext uri="{FF2B5EF4-FFF2-40B4-BE49-F238E27FC236}">
                      <a16:creationId xmlns:a16="http://schemas.microsoft.com/office/drawing/2014/main" id="{19437363-FA01-CC1E-AAB9-2BC1CB5E37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9" y="2901"/>
                  <a:ext cx="30" cy="14"/>
                </a:xfrm>
                <a:custGeom>
                  <a:avLst/>
                  <a:gdLst>
                    <a:gd name="T0" fmla="*/ 41 w 20"/>
                    <a:gd name="T1" fmla="*/ 5 h 9"/>
                    <a:gd name="T2" fmla="*/ 59 w 20"/>
                    <a:gd name="T3" fmla="*/ 8 h 9"/>
                    <a:gd name="T4" fmla="*/ 21 w 20"/>
                    <a:gd name="T5" fmla="*/ 34 h 9"/>
                    <a:gd name="T6" fmla="*/ 0 w 20"/>
                    <a:gd name="T7" fmla="*/ 34 h 9"/>
                    <a:gd name="T8" fmla="*/ 27 w 20"/>
                    <a:gd name="T9" fmla="*/ 30 h 9"/>
                    <a:gd name="T10" fmla="*/ 68 w 20"/>
                    <a:gd name="T11" fmla="*/ 8 h 9"/>
                    <a:gd name="T12" fmla="*/ 41 w 20"/>
                    <a:gd name="T13" fmla="*/ 5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9">
                      <a:moveTo>
                        <a:pt x="12" y="1"/>
                      </a:moveTo>
                      <a:cubicBezTo>
                        <a:pt x="15" y="1"/>
                        <a:pt x="17" y="1"/>
                        <a:pt x="17" y="2"/>
                      </a:cubicBezTo>
                      <a:cubicBezTo>
                        <a:pt x="18" y="4"/>
                        <a:pt x="13" y="7"/>
                        <a:pt x="6" y="9"/>
                      </a:cubicBezTo>
                      <a:cubicBezTo>
                        <a:pt x="4" y="9"/>
                        <a:pt x="2" y="9"/>
                        <a:pt x="0" y="9"/>
                      </a:cubicBezTo>
                      <a:cubicBezTo>
                        <a:pt x="3" y="9"/>
                        <a:pt x="5" y="9"/>
                        <a:pt x="8" y="8"/>
                      </a:cubicBezTo>
                      <a:cubicBezTo>
                        <a:pt x="15" y="7"/>
                        <a:pt x="20" y="4"/>
                        <a:pt x="20" y="2"/>
                      </a:cubicBezTo>
                      <a:cubicBezTo>
                        <a:pt x="19" y="1"/>
                        <a:pt x="16" y="0"/>
                        <a:pt x="12" y="1"/>
                      </a:cubicBezTo>
                      <a:close/>
                    </a:path>
                  </a:pathLst>
                </a:custGeom>
                <a:solidFill>
                  <a:srgbClr val="F36C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11" name="Freeform 1188">
                  <a:extLst>
                    <a:ext uri="{FF2B5EF4-FFF2-40B4-BE49-F238E27FC236}">
                      <a16:creationId xmlns:a16="http://schemas.microsoft.com/office/drawing/2014/main" id="{ACF33A3C-3DC9-4DD1-7283-5F1CB7D78A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5" y="2902"/>
                  <a:ext cx="27" cy="13"/>
                </a:xfrm>
                <a:custGeom>
                  <a:avLst/>
                  <a:gdLst>
                    <a:gd name="T0" fmla="*/ 8 w 18"/>
                    <a:gd name="T1" fmla="*/ 26 h 8"/>
                    <a:gd name="T2" fmla="*/ 41 w 18"/>
                    <a:gd name="T3" fmla="*/ 5 h 8"/>
                    <a:gd name="T4" fmla="*/ 62 w 18"/>
                    <a:gd name="T5" fmla="*/ 0 h 8"/>
                    <a:gd name="T6" fmla="*/ 35 w 18"/>
                    <a:gd name="T7" fmla="*/ 5 h 8"/>
                    <a:gd name="T8" fmla="*/ 5 w 18"/>
                    <a:gd name="T9" fmla="*/ 26 h 8"/>
                    <a:gd name="T10" fmla="*/ 18 w 18"/>
                    <a:gd name="T11" fmla="*/ 34 h 8"/>
                    <a:gd name="T12" fmla="*/ 8 w 18"/>
                    <a:gd name="T13" fmla="*/ 26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8">
                      <a:moveTo>
                        <a:pt x="2" y="6"/>
                      </a:moveTo>
                      <a:cubicBezTo>
                        <a:pt x="2" y="5"/>
                        <a:pt x="6" y="2"/>
                        <a:pt x="12" y="1"/>
                      </a:cubicBezTo>
                      <a:cubicBezTo>
                        <a:pt x="14" y="1"/>
                        <a:pt x="17" y="0"/>
                        <a:pt x="18" y="0"/>
                      </a:cubicBezTo>
                      <a:cubicBezTo>
                        <a:pt x="16" y="0"/>
                        <a:pt x="13" y="0"/>
                        <a:pt x="10" y="1"/>
                      </a:cubicBezTo>
                      <a:cubicBezTo>
                        <a:pt x="4" y="3"/>
                        <a:pt x="0" y="5"/>
                        <a:pt x="1" y="6"/>
                      </a:cubicBezTo>
                      <a:cubicBezTo>
                        <a:pt x="1" y="7"/>
                        <a:pt x="3" y="8"/>
                        <a:pt x="5" y="8"/>
                      </a:cubicBezTo>
                      <a:cubicBezTo>
                        <a:pt x="4" y="7"/>
                        <a:pt x="2" y="7"/>
                        <a:pt x="2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12" name="Freeform 1189">
                  <a:extLst>
                    <a:ext uri="{FF2B5EF4-FFF2-40B4-BE49-F238E27FC236}">
                      <a16:creationId xmlns:a16="http://schemas.microsoft.com/office/drawing/2014/main" id="{FA34D90C-3723-3B97-7BB4-A8BE5683EC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0" y="2886"/>
                  <a:ext cx="32" cy="11"/>
                </a:xfrm>
                <a:custGeom>
                  <a:avLst/>
                  <a:gdLst>
                    <a:gd name="T0" fmla="*/ 49 w 21"/>
                    <a:gd name="T1" fmla="*/ 0 h 7"/>
                    <a:gd name="T2" fmla="*/ 62 w 21"/>
                    <a:gd name="T3" fmla="*/ 13 h 7"/>
                    <a:gd name="T4" fmla="*/ 21 w 21"/>
                    <a:gd name="T5" fmla="*/ 22 h 7"/>
                    <a:gd name="T6" fmla="*/ 0 w 21"/>
                    <a:gd name="T7" fmla="*/ 20 h 7"/>
                    <a:gd name="T8" fmla="*/ 27 w 21"/>
                    <a:gd name="T9" fmla="*/ 27 h 7"/>
                    <a:gd name="T10" fmla="*/ 70 w 21"/>
                    <a:gd name="T11" fmla="*/ 14 h 7"/>
                    <a:gd name="T12" fmla="*/ 49 w 21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" h="7">
                      <a:moveTo>
                        <a:pt x="14" y="0"/>
                      </a:moveTo>
                      <a:cubicBezTo>
                        <a:pt x="17" y="1"/>
                        <a:pt x="18" y="2"/>
                        <a:pt x="18" y="3"/>
                      </a:cubicBezTo>
                      <a:cubicBezTo>
                        <a:pt x="18" y="5"/>
                        <a:pt x="12" y="6"/>
                        <a:pt x="6" y="6"/>
                      </a:cubicBezTo>
                      <a:cubicBezTo>
                        <a:pt x="4" y="6"/>
                        <a:pt x="2" y="6"/>
                        <a:pt x="0" y="5"/>
                      </a:cubicBezTo>
                      <a:cubicBezTo>
                        <a:pt x="2" y="6"/>
                        <a:pt x="5" y="6"/>
                        <a:pt x="8" y="7"/>
                      </a:cubicBezTo>
                      <a:cubicBezTo>
                        <a:pt x="15" y="7"/>
                        <a:pt x="20" y="6"/>
                        <a:pt x="20" y="4"/>
                      </a:cubicBezTo>
                      <a:cubicBezTo>
                        <a:pt x="21" y="3"/>
                        <a:pt x="18" y="1"/>
                        <a:pt x="14" y="0"/>
                      </a:cubicBezTo>
                      <a:close/>
                    </a:path>
                  </a:pathLst>
                </a:custGeom>
                <a:solidFill>
                  <a:srgbClr val="F36C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13" name="Freeform 1190">
                  <a:extLst>
                    <a:ext uri="{FF2B5EF4-FFF2-40B4-BE49-F238E27FC236}">
                      <a16:creationId xmlns:a16="http://schemas.microsoft.com/office/drawing/2014/main" id="{9D75E02B-3540-5D26-8FFA-1AA7092A28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7" y="2886"/>
                  <a:ext cx="29" cy="8"/>
                </a:xfrm>
                <a:custGeom>
                  <a:avLst/>
                  <a:gdLst>
                    <a:gd name="T0" fmla="*/ 5 w 19"/>
                    <a:gd name="T1" fmla="*/ 13 h 5"/>
                    <a:gd name="T2" fmla="*/ 41 w 19"/>
                    <a:gd name="T3" fmla="*/ 5 h 5"/>
                    <a:gd name="T4" fmla="*/ 67 w 19"/>
                    <a:gd name="T5" fmla="*/ 8 h 5"/>
                    <a:gd name="T6" fmla="*/ 35 w 19"/>
                    <a:gd name="T7" fmla="*/ 0 h 5"/>
                    <a:gd name="T8" fmla="*/ 0 w 19"/>
                    <a:gd name="T9" fmla="*/ 8 h 5"/>
                    <a:gd name="T10" fmla="*/ 14 w 19"/>
                    <a:gd name="T11" fmla="*/ 21 h 5"/>
                    <a:gd name="T12" fmla="*/ 5 w 19"/>
                    <a:gd name="T13" fmla="*/ 13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5">
                      <a:moveTo>
                        <a:pt x="1" y="3"/>
                      </a:moveTo>
                      <a:cubicBezTo>
                        <a:pt x="1" y="1"/>
                        <a:pt x="7" y="0"/>
                        <a:pt x="12" y="1"/>
                      </a:cubicBezTo>
                      <a:cubicBezTo>
                        <a:pt x="14" y="1"/>
                        <a:pt x="17" y="1"/>
                        <a:pt x="19" y="2"/>
                      </a:cubicBezTo>
                      <a:cubicBezTo>
                        <a:pt x="17" y="1"/>
                        <a:pt x="14" y="0"/>
                        <a:pt x="10" y="0"/>
                      </a:cubicBezTo>
                      <a:cubicBezTo>
                        <a:pt x="5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4" y="5"/>
                      </a:cubicBezTo>
                      <a:cubicBezTo>
                        <a:pt x="3" y="4"/>
                        <a:pt x="1" y="4"/>
                        <a:pt x="1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14" name="Freeform 1191">
                  <a:extLst>
                    <a:ext uri="{FF2B5EF4-FFF2-40B4-BE49-F238E27FC236}">
                      <a16:creationId xmlns:a16="http://schemas.microsoft.com/office/drawing/2014/main" id="{3A30F205-5D22-21E2-9887-F4AB037EAA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7" y="2920"/>
                  <a:ext cx="31" cy="11"/>
                </a:xfrm>
                <a:custGeom>
                  <a:avLst/>
                  <a:gdLst>
                    <a:gd name="T0" fmla="*/ 47 w 21"/>
                    <a:gd name="T1" fmla="*/ 0 h 7"/>
                    <a:gd name="T2" fmla="*/ 59 w 21"/>
                    <a:gd name="T3" fmla="*/ 14 h 7"/>
                    <a:gd name="T4" fmla="*/ 15 w 21"/>
                    <a:gd name="T5" fmla="*/ 14 h 7"/>
                    <a:gd name="T6" fmla="*/ 0 w 21"/>
                    <a:gd name="T7" fmla="*/ 13 h 7"/>
                    <a:gd name="T8" fmla="*/ 27 w 21"/>
                    <a:gd name="T9" fmla="*/ 20 h 7"/>
                    <a:gd name="T10" fmla="*/ 68 w 21"/>
                    <a:gd name="T11" fmla="*/ 14 h 7"/>
                    <a:gd name="T12" fmla="*/ 47 w 21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" h="7">
                      <a:moveTo>
                        <a:pt x="15" y="0"/>
                      </a:moveTo>
                      <a:cubicBezTo>
                        <a:pt x="17" y="1"/>
                        <a:pt x="19" y="2"/>
                        <a:pt x="18" y="4"/>
                      </a:cubicBezTo>
                      <a:cubicBezTo>
                        <a:pt x="18" y="5"/>
                        <a:pt x="12" y="6"/>
                        <a:pt x="5" y="4"/>
                      </a:cubicBezTo>
                      <a:cubicBezTo>
                        <a:pt x="3" y="4"/>
                        <a:pt x="2" y="3"/>
                        <a:pt x="0" y="3"/>
                      </a:cubicBezTo>
                      <a:cubicBezTo>
                        <a:pt x="2" y="4"/>
                        <a:pt x="5" y="5"/>
                        <a:pt x="8" y="5"/>
                      </a:cubicBezTo>
                      <a:cubicBezTo>
                        <a:pt x="14" y="7"/>
                        <a:pt x="20" y="6"/>
                        <a:pt x="21" y="4"/>
                      </a:cubicBezTo>
                      <a:cubicBezTo>
                        <a:pt x="21" y="3"/>
                        <a:pt x="18" y="1"/>
                        <a:pt x="15" y="0"/>
                      </a:cubicBezTo>
                      <a:close/>
                    </a:path>
                  </a:pathLst>
                </a:custGeom>
                <a:solidFill>
                  <a:srgbClr val="F36C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15" name="Freeform 1192">
                  <a:extLst>
                    <a:ext uri="{FF2B5EF4-FFF2-40B4-BE49-F238E27FC236}">
                      <a16:creationId xmlns:a16="http://schemas.microsoft.com/office/drawing/2014/main" id="{D3325F62-4B4D-8B58-D54D-52D6224880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2917"/>
                  <a:ext cx="28" cy="8"/>
                </a:xfrm>
                <a:custGeom>
                  <a:avLst/>
                  <a:gdLst>
                    <a:gd name="T0" fmla="*/ 6 w 19"/>
                    <a:gd name="T1" fmla="*/ 8 h 5"/>
                    <a:gd name="T2" fmla="*/ 41 w 19"/>
                    <a:gd name="T3" fmla="*/ 8 h 5"/>
                    <a:gd name="T4" fmla="*/ 60 w 19"/>
                    <a:gd name="T5" fmla="*/ 16 h 5"/>
                    <a:gd name="T6" fmla="*/ 35 w 19"/>
                    <a:gd name="T7" fmla="*/ 5 h 5"/>
                    <a:gd name="T8" fmla="*/ 0 w 19"/>
                    <a:gd name="T9" fmla="*/ 8 h 5"/>
                    <a:gd name="T10" fmla="*/ 13 w 19"/>
                    <a:gd name="T11" fmla="*/ 21 h 5"/>
                    <a:gd name="T12" fmla="*/ 6 w 19"/>
                    <a:gd name="T13" fmla="*/ 8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5">
                      <a:moveTo>
                        <a:pt x="2" y="2"/>
                      </a:moveTo>
                      <a:cubicBezTo>
                        <a:pt x="2" y="1"/>
                        <a:pt x="7" y="1"/>
                        <a:pt x="13" y="2"/>
                      </a:cubicBezTo>
                      <a:cubicBezTo>
                        <a:pt x="15" y="2"/>
                        <a:pt x="17" y="3"/>
                        <a:pt x="19" y="4"/>
                      </a:cubicBezTo>
                      <a:cubicBezTo>
                        <a:pt x="17" y="3"/>
                        <a:pt x="14" y="2"/>
                        <a:pt x="11" y="1"/>
                      </a:cubicBezTo>
                      <a:cubicBezTo>
                        <a:pt x="5" y="0"/>
                        <a:pt x="1" y="0"/>
                        <a:pt x="0" y="2"/>
                      </a:cubicBezTo>
                      <a:cubicBezTo>
                        <a:pt x="0" y="2"/>
                        <a:pt x="2" y="4"/>
                        <a:pt x="4" y="5"/>
                      </a:cubicBezTo>
                      <a:cubicBezTo>
                        <a:pt x="3" y="4"/>
                        <a:pt x="2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16" name="Freeform 1193">
                  <a:extLst>
                    <a:ext uri="{FF2B5EF4-FFF2-40B4-BE49-F238E27FC236}">
                      <a16:creationId xmlns:a16="http://schemas.microsoft.com/office/drawing/2014/main" id="{323DF503-20EF-0C04-D505-B854C14ACE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2" y="2925"/>
                  <a:ext cx="155" cy="102"/>
                </a:xfrm>
                <a:custGeom>
                  <a:avLst/>
                  <a:gdLst>
                    <a:gd name="T0" fmla="*/ 346 w 103"/>
                    <a:gd name="T1" fmla="*/ 48 h 64"/>
                    <a:gd name="T2" fmla="*/ 327 w 103"/>
                    <a:gd name="T3" fmla="*/ 13 h 64"/>
                    <a:gd name="T4" fmla="*/ 290 w 103"/>
                    <a:gd name="T5" fmla="*/ 13 h 64"/>
                    <a:gd name="T6" fmla="*/ 202 w 103"/>
                    <a:gd name="T7" fmla="*/ 61 h 64"/>
                    <a:gd name="T8" fmla="*/ 0 w 103"/>
                    <a:gd name="T9" fmla="*/ 166 h 64"/>
                    <a:gd name="T10" fmla="*/ 0 w 103"/>
                    <a:gd name="T11" fmla="*/ 260 h 64"/>
                    <a:gd name="T12" fmla="*/ 108 w 103"/>
                    <a:gd name="T13" fmla="*/ 196 h 64"/>
                    <a:gd name="T14" fmla="*/ 327 w 103"/>
                    <a:gd name="T15" fmla="*/ 81 h 64"/>
                    <a:gd name="T16" fmla="*/ 346 w 103"/>
                    <a:gd name="T17" fmla="*/ 48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3" h="64">
                      <a:moveTo>
                        <a:pt x="102" y="12"/>
                      </a:moveTo>
                      <a:cubicBezTo>
                        <a:pt x="102" y="12"/>
                        <a:pt x="96" y="3"/>
                        <a:pt x="96" y="3"/>
                      </a:cubicBezTo>
                      <a:cubicBezTo>
                        <a:pt x="95" y="0"/>
                        <a:pt x="89" y="1"/>
                        <a:pt x="85" y="3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6" y="20"/>
                        <a:pt x="15" y="34"/>
                        <a:pt x="0" y="41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6" y="60"/>
                        <a:pt x="21" y="53"/>
                        <a:pt x="32" y="48"/>
                      </a:cubicBezTo>
                      <a:cubicBezTo>
                        <a:pt x="46" y="42"/>
                        <a:pt x="96" y="20"/>
                        <a:pt x="96" y="20"/>
                      </a:cubicBezTo>
                      <a:cubicBezTo>
                        <a:pt x="101" y="18"/>
                        <a:pt x="103" y="15"/>
                        <a:pt x="102" y="12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17" name="Freeform 1194">
                  <a:extLst>
                    <a:ext uri="{FF2B5EF4-FFF2-40B4-BE49-F238E27FC236}">
                      <a16:creationId xmlns:a16="http://schemas.microsoft.com/office/drawing/2014/main" id="{76F50157-098A-9106-D8D1-6A08ED24FF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5" y="2870"/>
                  <a:ext cx="192" cy="79"/>
                </a:xfrm>
                <a:custGeom>
                  <a:avLst/>
                  <a:gdLst>
                    <a:gd name="T0" fmla="*/ 377 w 128"/>
                    <a:gd name="T1" fmla="*/ 8 h 49"/>
                    <a:gd name="T2" fmla="*/ 423 w 128"/>
                    <a:gd name="T3" fmla="*/ 21 h 49"/>
                    <a:gd name="T4" fmla="*/ 431 w 128"/>
                    <a:gd name="T5" fmla="*/ 63 h 49"/>
                    <a:gd name="T6" fmla="*/ 396 w 128"/>
                    <a:gd name="T7" fmla="*/ 97 h 49"/>
                    <a:gd name="T8" fmla="*/ 296 w 128"/>
                    <a:gd name="T9" fmla="*/ 124 h 49"/>
                    <a:gd name="T10" fmla="*/ 53 w 128"/>
                    <a:gd name="T11" fmla="*/ 198 h 49"/>
                    <a:gd name="T12" fmla="*/ 12 w 128"/>
                    <a:gd name="T13" fmla="*/ 184 h 49"/>
                    <a:gd name="T14" fmla="*/ 5 w 128"/>
                    <a:gd name="T15" fmla="*/ 145 h 49"/>
                    <a:gd name="T16" fmla="*/ 18 w 128"/>
                    <a:gd name="T17" fmla="*/ 118 h 49"/>
                    <a:gd name="T18" fmla="*/ 203 w 128"/>
                    <a:gd name="T19" fmla="*/ 68 h 49"/>
                    <a:gd name="T20" fmla="*/ 377 w 128"/>
                    <a:gd name="T21" fmla="*/ 8 h 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49">
                      <a:moveTo>
                        <a:pt x="111" y="2"/>
                      </a:moveTo>
                      <a:cubicBezTo>
                        <a:pt x="122" y="0"/>
                        <a:pt x="124" y="2"/>
                        <a:pt x="125" y="5"/>
                      </a:cubicBezTo>
                      <a:cubicBezTo>
                        <a:pt x="127" y="15"/>
                        <a:pt x="127" y="15"/>
                        <a:pt x="127" y="15"/>
                      </a:cubicBezTo>
                      <a:cubicBezTo>
                        <a:pt x="128" y="17"/>
                        <a:pt x="128" y="20"/>
                        <a:pt x="117" y="23"/>
                      </a:cubicBezTo>
                      <a:cubicBezTo>
                        <a:pt x="117" y="23"/>
                        <a:pt x="111" y="24"/>
                        <a:pt x="87" y="30"/>
                      </a:cubicBezTo>
                      <a:cubicBezTo>
                        <a:pt x="63" y="35"/>
                        <a:pt x="16" y="46"/>
                        <a:pt x="15" y="47"/>
                      </a:cubicBezTo>
                      <a:cubicBezTo>
                        <a:pt x="6" y="49"/>
                        <a:pt x="4" y="47"/>
                        <a:pt x="3" y="44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0"/>
                        <a:pt x="3" y="28"/>
                        <a:pt x="5" y="28"/>
                      </a:cubicBezTo>
                      <a:cubicBezTo>
                        <a:pt x="6" y="27"/>
                        <a:pt x="38" y="21"/>
                        <a:pt x="60" y="16"/>
                      </a:cubicBezTo>
                      <a:cubicBezTo>
                        <a:pt x="82" y="10"/>
                        <a:pt x="111" y="2"/>
                        <a:pt x="111" y="2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18" name="Freeform 1195">
                  <a:extLst>
                    <a:ext uri="{FF2B5EF4-FFF2-40B4-BE49-F238E27FC236}">
                      <a16:creationId xmlns:a16="http://schemas.microsoft.com/office/drawing/2014/main" id="{A75ABBC9-100C-D454-019F-2DBFB9D102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8" y="3107"/>
                  <a:ext cx="194" cy="54"/>
                </a:xfrm>
                <a:custGeom>
                  <a:avLst/>
                  <a:gdLst>
                    <a:gd name="T0" fmla="*/ 41 w 129"/>
                    <a:gd name="T1" fmla="*/ 48 h 34"/>
                    <a:gd name="T2" fmla="*/ 296 w 129"/>
                    <a:gd name="T3" fmla="*/ 13 h 34"/>
                    <a:gd name="T4" fmla="*/ 391 w 129"/>
                    <a:gd name="T5" fmla="*/ 0 h 34"/>
                    <a:gd name="T6" fmla="*/ 427 w 129"/>
                    <a:gd name="T7" fmla="*/ 13 h 34"/>
                    <a:gd name="T8" fmla="*/ 435 w 129"/>
                    <a:gd name="T9" fmla="*/ 56 h 34"/>
                    <a:gd name="T10" fmla="*/ 412 w 129"/>
                    <a:gd name="T11" fmla="*/ 81 h 34"/>
                    <a:gd name="T12" fmla="*/ 174 w 129"/>
                    <a:gd name="T13" fmla="*/ 108 h 34"/>
                    <a:gd name="T14" fmla="*/ 39 w 129"/>
                    <a:gd name="T15" fmla="*/ 132 h 34"/>
                    <a:gd name="T16" fmla="*/ 8 w 129"/>
                    <a:gd name="T17" fmla="*/ 108 h 34"/>
                    <a:gd name="T18" fmla="*/ 5 w 129"/>
                    <a:gd name="T19" fmla="*/ 73 h 34"/>
                    <a:gd name="T20" fmla="*/ 8 w 129"/>
                    <a:gd name="T21" fmla="*/ 60 h 34"/>
                    <a:gd name="T22" fmla="*/ 41 w 129"/>
                    <a:gd name="T23" fmla="*/ 48 h 34"/>
                    <a:gd name="T24" fmla="*/ 41 w 129"/>
                    <a:gd name="T25" fmla="*/ 48 h 3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9" h="34">
                      <a:moveTo>
                        <a:pt x="12" y="12"/>
                      </a:moveTo>
                      <a:cubicBezTo>
                        <a:pt x="13" y="12"/>
                        <a:pt x="68" y="6"/>
                        <a:pt x="87" y="3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20" y="0"/>
                        <a:pt x="126" y="0"/>
                        <a:pt x="126" y="3"/>
                      </a:cubicBezTo>
                      <a:cubicBezTo>
                        <a:pt x="126" y="3"/>
                        <a:pt x="128" y="14"/>
                        <a:pt x="128" y="14"/>
                      </a:cubicBezTo>
                      <a:cubicBezTo>
                        <a:pt x="129" y="17"/>
                        <a:pt x="126" y="19"/>
                        <a:pt x="121" y="20"/>
                      </a:cubicBezTo>
                      <a:cubicBezTo>
                        <a:pt x="120" y="20"/>
                        <a:pt x="67" y="26"/>
                        <a:pt x="51" y="27"/>
                      </a:cubicBezTo>
                      <a:cubicBezTo>
                        <a:pt x="36" y="29"/>
                        <a:pt x="12" y="33"/>
                        <a:pt x="11" y="33"/>
                      </a:cubicBezTo>
                      <a:cubicBezTo>
                        <a:pt x="6" y="34"/>
                        <a:pt x="2" y="32"/>
                        <a:pt x="2" y="27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0" y="17"/>
                        <a:pt x="1" y="16"/>
                        <a:pt x="2" y="15"/>
                      </a:cubicBezTo>
                      <a:cubicBezTo>
                        <a:pt x="4" y="13"/>
                        <a:pt x="7" y="13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lose/>
                    </a:path>
                  </a:pathLst>
                </a:custGeom>
                <a:solidFill>
                  <a:srgbClr val="F9C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19" name="Freeform 1196">
                  <a:extLst>
                    <a:ext uri="{FF2B5EF4-FFF2-40B4-BE49-F238E27FC236}">
                      <a16:creationId xmlns:a16="http://schemas.microsoft.com/office/drawing/2014/main" id="{16175B0E-683B-8711-0017-8EB2492E19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3" y="3093"/>
                  <a:ext cx="156" cy="43"/>
                </a:xfrm>
                <a:custGeom>
                  <a:avLst/>
                  <a:gdLst>
                    <a:gd name="T0" fmla="*/ 351 w 104"/>
                    <a:gd name="T1" fmla="*/ 0 h 27"/>
                    <a:gd name="T2" fmla="*/ 210 w 104"/>
                    <a:gd name="T3" fmla="*/ 13 h 27"/>
                    <a:gd name="T4" fmla="*/ 21 w 104"/>
                    <a:gd name="T5" fmla="*/ 25 h 27"/>
                    <a:gd name="T6" fmla="*/ 5 w 104"/>
                    <a:gd name="T7" fmla="*/ 48 h 27"/>
                    <a:gd name="T8" fmla="*/ 5 w 104"/>
                    <a:gd name="T9" fmla="*/ 89 h 27"/>
                    <a:gd name="T10" fmla="*/ 45 w 104"/>
                    <a:gd name="T11" fmla="*/ 104 h 27"/>
                    <a:gd name="T12" fmla="*/ 291 w 104"/>
                    <a:gd name="T13" fmla="*/ 89 h 27"/>
                    <a:gd name="T14" fmla="*/ 351 w 104"/>
                    <a:gd name="T15" fmla="*/ 84 h 27"/>
                    <a:gd name="T16" fmla="*/ 351 w 104"/>
                    <a:gd name="T17" fmla="*/ 0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4" h="27">
                      <a:moveTo>
                        <a:pt x="104" y="0"/>
                      </a:moveTo>
                      <a:cubicBezTo>
                        <a:pt x="93" y="1"/>
                        <a:pt x="76" y="2"/>
                        <a:pt x="62" y="3"/>
                      </a:cubicBezTo>
                      <a:cubicBezTo>
                        <a:pt x="39" y="5"/>
                        <a:pt x="6" y="6"/>
                        <a:pt x="6" y="6"/>
                      </a:cubicBezTo>
                      <a:cubicBezTo>
                        <a:pt x="3" y="6"/>
                        <a:pt x="0" y="7"/>
                        <a:pt x="1" y="1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2" y="25"/>
                        <a:pt x="4" y="27"/>
                        <a:pt x="13" y="26"/>
                      </a:cubicBezTo>
                      <a:cubicBezTo>
                        <a:pt x="13" y="26"/>
                        <a:pt x="62" y="23"/>
                        <a:pt x="86" y="22"/>
                      </a:cubicBezTo>
                      <a:cubicBezTo>
                        <a:pt x="94" y="21"/>
                        <a:pt x="100" y="21"/>
                        <a:pt x="104" y="21"/>
                      </a:cubicBez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F9C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20" name="Freeform 1197">
                  <a:extLst>
                    <a:ext uri="{FF2B5EF4-FFF2-40B4-BE49-F238E27FC236}">
                      <a16:creationId xmlns:a16="http://schemas.microsoft.com/office/drawing/2014/main" id="{4E48BCBF-0BBF-F137-761F-7CBC72ED02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8" y="3128"/>
                  <a:ext cx="37" cy="13"/>
                </a:xfrm>
                <a:custGeom>
                  <a:avLst/>
                  <a:gdLst>
                    <a:gd name="T0" fmla="*/ 0 w 25"/>
                    <a:gd name="T1" fmla="*/ 26 h 8"/>
                    <a:gd name="T2" fmla="*/ 40 w 25"/>
                    <a:gd name="T3" fmla="*/ 5 h 8"/>
                    <a:gd name="T4" fmla="*/ 81 w 25"/>
                    <a:gd name="T5" fmla="*/ 13 h 8"/>
                    <a:gd name="T6" fmla="*/ 41 w 25"/>
                    <a:gd name="T7" fmla="*/ 34 h 8"/>
                    <a:gd name="T8" fmla="*/ 0 w 25"/>
                    <a:gd name="T9" fmla="*/ 26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8">
                      <a:moveTo>
                        <a:pt x="0" y="6"/>
                      </a:moveTo>
                      <a:cubicBezTo>
                        <a:pt x="0" y="4"/>
                        <a:pt x="5" y="1"/>
                        <a:pt x="12" y="1"/>
                      </a:cubicBezTo>
                      <a:cubicBezTo>
                        <a:pt x="19" y="0"/>
                        <a:pt x="25" y="1"/>
                        <a:pt x="25" y="3"/>
                      </a:cubicBezTo>
                      <a:cubicBezTo>
                        <a:pt x="25" y="5"/>
                        <a:pt x="20" y="7"/>
                        <a:pt x="13" y="8"/>
                      </a:cubicBezTo>
                      <a:cubicBezTo>
                        <a:pt x="6" y="8"/>
                        <a:pt x="1" y="7"/>
                        <a:pt x="0" y="6"/>
                      </a:cubicBezTo>
                      <a:close/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21" name="Freeform 1198">
                  <a:extLst>
                    <a:ext uri="{FF2B5EF4-FFF2-40B4-BE49-F238E27FC236}">
                      <a16:creationId xmlns:a16="http://schemas.microsoft.com/office/drawing/2014/main" id="{5FE63308-D5A9-2239-F7F2-C214E18DFA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4" y="3109"/>
                  <a:ext cx="37" cy="12"/>
                </a:xfrm>
                <a:custGeom>
                  <a:avLst/>
                  <a:gdLst>
                    <a:gd name="T0" fmla="*/ 0 w 25"/>
                    <a:gd name="T1" fmla="*/ 18 h 8"/>
                    <a:gd name="T2" fmla="*/ 41 w 25"/>
                    <a:gd name="T3" fmla="*/ 0 h 8"/>
                    <a:gd name="T4" fmla="*/ 81 w 25"/>
                    <a:gd name="T5" fmla="*/ 12 h 8"/>
                    <a:gd name="T6" fmla="*/ 41 w 25"/>
                    <a:gd name="T7" fmla="*/ 26 h 8"/>
                    <a:gd name="T8" fmla="*/ 0 w 25"/>
                    <a:gd name="T9" fmla="*/ 1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8">
                      <a:moveTo>
                        <a:pt x="0" y="5"/>
                      </a:moveTo>
                      <a:cubicBezTo>
                        <a:pt x="0" y="3"/>
                        <a:pt x="6" y="1"/>
                        <a:pt x="13" y="0"/>
                      </a:cubicBezTo>
                      <a:cubicBezTo>
                        <a:pt x="19" y="0"/>
                        <a:pt x="25" y="1"/>
                        <a:pt x="25" y="3"/>
                      </a:cubicBezTo>
                      <a:cubicBezTo>
                        <a:pt x="25" y="5"/>
                        <a:pt x="20" y="7"/>
                        <a:pt x="13" y="7"/>
                      </a:cubicBezTo>
                      <a:cubicBezTo>
                        <a:pt x="6" y="8"/>
                        <a:pt x="1" y="7"/>
                        <a:pt x="0" y="5"/>
                      </a:cubicBezTo>
                      <a:close/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22" name="Freeform 1199">
                  <a:extLst>
                    <a:ext uri="{FF2B5EF4-FFF2-40B4-BE49-F238E27FC236}">
                      <a16:creationId xmlns:a16="http://schemas.microsoft.com/office/drawing/2014/main" id="{5ECF035D-F194-F37D-C311-99A75A4C3A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3" y="3125"/>
                  <a:ext cx="38" cy="14"/>
                </a:xfrm>
                <a:custGeom>
                  <a:avLst/>
                  <a:gdLst>
                    <a:gd name="T0" fmla="*/ 0 w 25"/>
                    <a:gd name="T1" fmla="*/ 22 h 9"/>
                    <a:gd name="T2" fmla="*/ 41 w 25"/>
                    <a:gd name="T3" fmla="*/ 5 h 9"/>
                    <a:gd name="T4" fmla="*/ 88 w 25"/>
                    <a:gd name="T5" fmla="*/ 12 h 9"/>
                    <a:gd name="T6" fmla="*/ 46 w 25"/>
                    <a:gd name="T7" fmla="*/ 30 h 9"/>
                    <a:gd name="T8" fmla="*/ 0 w 25"/>
                    <a:gd name="T9" fmla="*/ 22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9">
                      <a:moveTo>
                        <a:pt x="0" y="6"/>
                      </a:moveTo>
                      <a:cubicBezTo>
                        <a:pt x="0" y="4"/>
                        <a:pt x="5" y="2"/>
                        <a:pt x="12" y="1"/>
                      </a:cubicBezTo>
                      <a:cubicBezTo>
                        <a:pt x="19" y="0"/>
                        <a:pt x="25" y="1"/>
                        <a:pt x="25" y="3"/>
                      </a:cubicBezTo>
                      <a:cubicBezTo>
                        <a:pt x="25" y="5"/>
                        <a:pt x="20" y="7"/>
                        <a:pt x="13" y="8"/>
                      </a:cubicBezTo>
                      <a:cubicBezTo>
                        <a:pt x="6" y="9"/>
                        <a:pt x="0" y="8"/>
                        <a:pt x="0" y="6"/>
                      </a:cubicBezTo>
                      <a:close/>
                    </a:path>
                  </a:pathLst>
                </a:custGeom>
                <a:solidFill>
                  <a:srgbClr val="F48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23" name="Freeform 1200">
                  <a:extLst>
                    <a:ext uri="{FF2B5EF4-FFF2-40B4-BE49-F238E27FC236}">
                      <a16:creationId xmlns:a16="http://schemas.microsoft.com/office/drawing/2014/main" id="{39028C4E-FD78-6DC6-D727-365FCCBAB9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1" y="3126"/>
                  <a:ext cx="30" cy="11"/>
                </a:xfrm>
                <a:custGeom>
                  <a:avLst/>
                  <a:gdLst>
                    <a:gd name="T0" fmla="*/ 45 w 20"/>
                    <a:gd name="T1" fmla="*/ 0 h 7"/>
                    <a:gd name="T2" fmla="*/ 62 w 20"/>
                    <a:gd name="T3" fmla="*/ 8 h 7"/>
                    <a:gd name="T4" fmla="*/ 21 w 20"/>
                    <a:gd name="T5" fmla="*/ 27 h 7"/>
                    <a:gd name="T6" fmla="*/ 0 w 20"/>
                    <a:gd name="T7" fmla="*/ 27 h 7"/>
                    <a:gd name="T8" fmla="*/ 27 w 20"/>
                    <a:gd name="T9" fmla="*/ 27 h 7"/>
                    <a:gd name="T10" fmla="*/ 68 w 20"/>
                    <a:gd name="T11" fmla="*/ 8 h 7"/>
                    <a:gd name="T12" fmla="*/ 45 w 20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7">
                      <a:moveTo>
                        <a:pt x="13" y="0"/>
                      </a:moveTo>
                      <a:cubicBezTo>
                        <a:pt x="16" y="0"/>
                        <a:pt x="18" y="1"/>
                        <a:pt x="18" y="2"/>
                      </a:cubicBezTo>
                      <a:cubicBezTo>
                        <a:pt x="18" y="4"/>
                        <a:pt x="13" y="6"/>
                        <a:pt x="6" y="7"/>
                      </a:cubicBezTo>
                      <a:cubicBezTo>
                        <a:pt x="4" y="7"/>
                        <a:pt x="2" y="7"/>
                        <a:pt x="0" y="7"/>
                      </a:cubicBezTo>
                      <a:cubicBezTo>
                        <a:pt x="2" y="7"/>
                        <a:pt x="5" y="7"/>
                        <a:pt x="8" y="7"/>
                      </a:cubicBezTo>
                      <a:cubicBezTo>
                        <a:pt x="15" y="6"/>
                        <a:pt x="20" y="4"/>
                        <a:pt x="20" y="2"/>
                      </a:cubicBezTo>
                      <a:cubicBezTo>
                        <a:pt x="20" y="1"/>
                        <a:pt x="17" y="0"/>
                        <a:pt x="13" y="0"/>
                      </a:cubicBezTo>
                      <a:close/>
                    </a:path>
                  </a:pathLst>
                </a:custGeom>
                <a:solidFill>
                  <a:srgbClr val="F36C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24" name="Freeform 1201">
                  <a:extLst>
                    <a:ext uri="{FF2B5EF4-FFF2-40B4-BE49-F238E27FC236}">
                      <a16:creationId xmlns:a16="http://schemas.microsoft.com/office/drawing/2014/main" id="{6EBC8DAA-4166-2F06-23B9-FD7C55D9C0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6" y="3126"/>
                  <a:ext cx="29" cy="10"/>
                </a:xfrm>
                <a:custGeom>
                  <a:avLst/>
                  <a:gdLst>
                    <a:gd name="T0" fmla="*/ 8 w 19"/>
                    <a:gd name="T1" fmla="*/ 22 h 6"/>
                    <a:gd name="T2" fmla="*/ 41 w 19"/>
                    <a:gd name="T3" fmla="*/ 5 h 6"/>
                    <a:gd name="T4" fmla="*/ 67 w 19"/>
                    <a:gd name="T5" fmla="*/ 5 h 6"/>
                    <a:gd name="T6" fmla="*/ 35 w 19"/>
                    <a:gd name="T7" fmla="*/ 5 h 6"/>
                    <a:gd name="T8" fmla="*/ 5 w 19"/>
                    <a:gd name="T9" fmla="*/ 22 h 6"/>
                    <a:gd name="T10" fmla="*/ 18 w 19"/>
                    <a:gd name="T11" fmla="*/ 28 h 6"/>
                    <a:gd name="T12" fmla="*/ 8 w 19"/>
                    <a:gd name="T13" fmla="*/ 22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6">
                      <a:moveTo>
                        <a:pt x="2" y="5"/>
                      </a:moveTo>
                      <a:cubicBezTo>
                        <a:pt x="2" y="3"/>
                        <a:pt x="7" y="2"/>
                        <a:pt x="12" y="1"/>
                      </a:cubicBezTo>
                      <a:cubicBezTo>
                        <a:pt x="14" y="1"/>
                        <a:pt x="17" y="1"/>
                        <a:pt x="19" y="1"/>
                      </a:cubicBezTo>
                      <a:cubicBezTo>
                        <a:pt x="17" y="0"/>
                        <a:pt x="14" y="0"/>
                        <a:pt x="10" y="1"/>
                      </a:cubicBezTo>
                      <a:cubicBezTo>
                        <a:pt x="5" y="1"/>
                        <a:pt x="0" y="3"/>
                        <a:pt x="1" y="5"/>
                      </a:cubicBezTo>
                      <a:cubicBezTo>
                        <a:pt x="1" y="6"/>
                        <a:pt x="2" y="6"/>
                        <a:pt x="5" y="6"/>
                      </a:cubicBezTo>
                      <a:cubicBezTo>
                        <a:pt x="4" y="6"/>
                        <a:pt x="2" y="6"/>
                        <a:pt x="2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25" name="Freeform 1202">
                  <a:extLst>
                    <a:ext uri="{FF2B5EF4-FFF2-40B4-BE49-F238E27FC236}">
                      <a16:creationId xmlns:a16="http://schemas.microsoft.com/office/drawing/2014/main" id="{0861273E-C661-E164-63DB-E86D449795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0" y="3105"/>
                  <a:ext cx="37" cy="13"/>
                </a:xfrm>
                <a:custGeom>
                  <a:avLst/>
                  <a:gdLst>
                    <a:gd name="T0" fmla="*/ 0 w 25"/>
                    <a:gd name="T1" fmla="*/ 21 h 8"/>
                    <a:gd name="T2" fmla="*/ 41 w 25"/>
                    <a:gd name="T3" fmla="*/ 5 h 8"/>
                    <a:gd name="T4" fmla="*/ 81 w 25"/>
                    <a:gd name="T5" fmla="*/ 13 h 8"/>
                    <a:gd name="T6" fmla="*/ 41 w 25"/>
                    <a:gd name="T7" fmla="*/ 34 h 8"/>
                    <a:gd name="T8" fmla="*/ 0 w 25"/>
                    <a:gd name="T9" fmla="*/ 2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8">
                      <a:moveTo>
                        <a:pt x="0" y="5"/>
                      </a:moveTo>
                      <a:cubicBezTo>
                        <a:pt x="0" y="3"/>
                        <a:pt x="6" y="1"/>
                        <a:pt x="13" y="1"/>
                      </a:cubicBezTo>
                      <a:cubicBezTo>
                        <a:pt x="20" y="0"/>
                        <a:pt x="25" y="1"/>
                        <a:pt x="25" y="3"/>
                      </a:cubicBezTo>
                      <a:cubicBezTo>
                        <a:pt x="25" y="5"/>
                        <a:pt x="20" y="7"/>
                        <a:pt x="13" y="8"/>
                      </a:cubicBezTo>
                      <a:cubicBezTo>
                        <a:pt x="6" y="8"/>
                        <a:pt x="1" y="7"/>
                        <a:pt x="0" y="5"/>
                      </a:cubicBezTo>
                      <a:close/>
                    </a:path>
                  </a:pathLst>
                </a:custGeom>
                <a:solidFill>
                  <a:srgbClr val="F48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26" name="Freeform 1203">
                  <a:extLst>
                    <a:ext uri="{FF2B5EF4-FFF2-40B4-BE49-F238E27FC236}">
                      <a16:creationId xmlns:a16="http://schemas.microsoft.com/office/drawing/2014/main" id="{3C44B150-A7B8-935C-9452-A05FB2FD5E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3" y="3121"/>
                  <a:ext cx="78" cy="31"/>
                </a:xfrm>
                <a:custGeom>
                  <a:avLst/>
                  <a:gdLst>
                    <a:gd name="T0" fmla="*/ 5 w 52"/>
                    <a:gd name="T1" fmla="*/ 69 h 19"/>
                    <a:gd name="T2" fmla="*/ 8 w 52"/>
                    <a:gd name="T3" fmla="*/ 29 h 19"/>
                    <a:gd name="T4" fmla="*/ 48 w 52"/>
                    <a:gd name="T5" fmla="*/ 18 h 19"/>
                    <a:gd name="T6" fmla="*/ 116 w 52"/>
                    <a:gd name="T7" fmla="*/ 8 h 19"/>
                    <a:gd name="T8" fmla="*/ 147 w 52"/>
                    <a:gd name="T9" fmla="*/ 5 h 19"/>
                    <a:gd name="T10" fmla="*/ 176 w 52"/>
                    <a:gd name="T11" fmla="*/ 0 h 19"/>
                    <a:gd name="T12" fmla="*/ 48 w 52"/>
                    <a:gd name="T13" fmla="*/ 26 h 19"/>
                    <a:gd name="T14" fmla="*/ 14 w 52"/>
                    <a:gd name="T15" fmla="*/ 47 h 19"/>
                    <a:gd name="T16" fmla="*/ 8 w 52"/>
                    <a:gd name="T17" fmla="*/ 83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2" h="19">
                      <a:moveTo>
                        <a:pt x="1" y="16"/>
                      </a:moveTo>
                      <a:cubicBezTo>
                        <a:pt x="1" y="14"/>
                        <a:pt x="0" y="9"/>
                        <a:pt x="2" y="7"/>
                      </a:cubicBezTo>
                      <a:cubicBezTo>
                        <a:pt x="4" y="5"/>
                        <a:pt x="10" y="4"/>
                        <a:pt x="14" y="4"/>
                      </a:cubicBezTo>
                      <a:cubicBezTo>
                        <a:pt x="21" y="3"/>
                        <a:pt x="27" y="3"/>
                        <a:pt x="34" y="2"/>
                      </a:cubicBezTo>
                      <a:cubicBezTo>
                        <a:pt x="37" y="1"/>
                        <a:pt x="40" y="1"/>
                        <a:pt x="43" y="1"/>
                      </a:cubicBezTo>
                      <a:cubicBezTo>
                        <a:pt x="46" y="1"/>
                        <a:pt x="49" y="0"/>
                        <a:pt x="52" y="0"/>
                      </a:cubicBezTo>
                      <a:cubicBezTo>
                        <a:pt x="40" y="4"/>
                        <a:pt x="26" y="4"/>
                        <a:pt x="14" y="6"/>
                      </a:cubicBezTo>
                      <a:cubicBezTo>
                        <a:pt x="10" y="7"/>
                        <a:pt x="5" y="8"/>
                        <a:pt x="4" y="11"/>
                      </a:cubicBezTo>
                      <a:cubicBezTo>
                        <a:pt x="2" y="13"/>
                        <a:pt x="2" y="16"/>
                        <a:pt x="2" y="19"/>
                      </a:cubicBezTo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27" name="Freeform 1204">
                  <a:extLst>
                    <a:ext uri="{FF2B5EF4-FFF2-40B4-BE49-F238E27FC236}">
                      <a16:creationId xmlns:a16="http://schemas.microsoft.com/office/drawing/2014/main" id="{3A3E6C2E-1849-EF6A-24D0-6E7D1D0869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6" y="3115"/>
                  <a:ext cx="121" cy="35"/>
                </a:xfrm>
                <a:custGeom>
                  <a:avLst/>
                  <a:gdLst>
                    <a:gd name="T0" fmla="*/ 0 w 81"/>
                    <a:gd name="T1" fmla="*/ 89 h 22"/>
                    <a:gd name="T2" fmla="*/ 196 w 81"/>
                    <a:gd name="T3" fmla="*/ 60 h 22"/>
                    <a:gd name="T4" fmla="*/ 263 w 81"/>
                    <a:gd name="T5" fmla="*/ 46 h 22"/>
                    <a:gd name="T6" fmla="*/ 257 w 81"/>
                    <a:gd name="T7" fmla="*/ 0 h 22"/>
                    <a:gd name="T8" fmla="*/ 243 w 81"/>
                    <a:gd name="T9" fmla="*/ 40 h 22"/>
                    <a:gd name="T10" fmla="*/ 209 w 81"/>
                    <a:gd name="T11" fmla="*/ 48 h 22"/>
                    <a:gd name="T12" fmla="*/ 163 w 81"/>
                    <a:gd name="T13" fmla="*/ 56 h 22"/>
                    <a:gd name="T14" fmla="*/ 76 w 81"/>
                    <a:gd name="T15" fmla="*/ 68 h 22"/>
                    <a:gd name="T16" fmla="*/ 36 w 81"/>
                    <a:gd name="T17" fmla="*/ 81 h 22"/>
                    <a:gd name="T18" fmla="*/ 6 w 81"/>
                    <a:gd name="T19" fmla="*/ 89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1" h="22">
                      <a:moveTo>
                        <a:pt x="0" y="22"/>
                      </a:moveTo>
                      <a:cubicBezTo>
                        <a:pt x="20" y="19"/>
                        <a:pt x="40" y="16"/>
                        <a:pt x="59" y="15"/>
                      </a:cubicBezTo>
                      <a:cubicBezTo>
                        <a:pt x="64" y="14"/>
                        <a:pt x="76" y="14"/>
                        <a:pt x="79" y="11"/>
                      </a:cubicBezTo>
                      <a:cubicBezTo>
                        <a:pt x="81" y="8"/>
                        <a:pt x="78" y="2"/>
                        <a:pt x="77" y="0"/>
                      </a:cubicBezTo>
                      <a:cubicBezTo>
                        <a:pt x="78" y="3"/>
                        <a:pt x="78" y="8"/>
                        <a:pt x="73" y="10"/>
                      </a:cubicBezTo>
                      <a:cubicBezTo>
                        <a:pt x="71" y="12"/>
                        <a:pt x="66" y="12"/>
                        <a:pt x="63" y="12"/>
                      </a:cubicBezTo>
                      <a:cubicBezTo>
                        <a:pt x="58" y="13"/>
                        <a:pt x="54" y="14"/>
                        <a:pt x="49" y="14"/>
                      </a:cubicBezTo>
                      <a:cubicBezTo>
                        <a:pt x="40" y="15"/>
                        <a:pt x="32" y="16"/>
                        <a:pt x="23" y="17"/>
                      </a:cubicBezTo>
                      <a:cubicBezTo>
                        <a:pt x="19" y="18"/>
                        <a:pt x="15" y="19"/>
                        <a:pt x="11" y="20"/>
                      </a:cubicBezTo>
                      <a:cubicBezTo>
                        <a:pt x="8" y="20"/>
                        <a:pt x="4" y="20"/>
                        <a:pt x="2" y="22"/>
                      </a:cubicBezTo>
                    </a:path>
                  </a:pathLst>
                </a:custGeom>
                <a:solidFill>
                  <a:srgbClr val="F7A5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28" name="Freeform 1205">
                  <a:extLst>
                    <a:ext uri="{FF2B5EF4-FFF2-40B4-BE49-F238E27FC236}">
                      <a16:creationId xmlns:a16="http://schemas.microsoft.com/office/drawing/2014/main" id="{2D2D73F5-03FB-D48E-407A-BFB51F6500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8" y="3101"/>
                  <a:ext cx="81" cy="25"/>
                </a:xfrm>
                <a:custGeom>
                  <a:avLst/>
                  <a:gdLst>
                    <a:gd name="T0" fmla="*/ 12 w 54"/>
                    <a:gd name="T1" fmla="*/ 53 h 16"/>
                    <a:gd name="T2" fmla="*/ 12 w 54"/>
                    <a:gd name="T3" fmla="*/ 14 h 16"/>
                    <a:gd name="T4" fmla="*/ 54 w 54"/>
                    <a:gd name="T5" fmla="*/ 8 h 16"/>
                    <a:gd name="T6" fmla="*/ 122 w 54"/>
                    <a:gd name="T7" fmla="*/ 5 h 16"/>
                    <a:gd name="T8" fmla="*/ 156 w 54"/>
                    <a:gd name="T9" fmla="*/ 5 h 16"/>
                    <a:gd name="T10" fmla="*/ 183 w 54"/>
                    <a:gd name="T11" fmla="*/ 0 h 16"/>
                    <a:gd name="T12" fmla="*/ 54 w 54"/>
                    <a:gd name="T13" fmla="*/ 14 h 16"/>
                    <a:gd name="T14" fmla="*/ 21 w 54"/>
                    <a:gd name="T15" fmla="*/ 34 h 16"/>
                    <a:gd name="T16" fmla="*/ 14 w 54"/>
                    <a:gd name="T17" fmla="*/ 61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4" h="16">
                      <a:moveTo>
                        <a:pt x="3" y="14"/>
                      </a:moveTo>
                      <a:cubicBezTo>
                        <a:pt x="3" y="11"/>
                        <a:pt x="0" y="6"/>
                        <a:pt x="3" y="4"/>
                      </a:cubicBezTo>
                      <a:cubicBezTo>
                        <a:pt x="5" y="2"/>
                        <a:pt x="13" y="3"/>
                        <a:pt x="16" y="2"/>
                      </a:cubicBezTo>
                      <a:cubicBezTo>
                        <a:pt x="23" y="2"/>
                        <a:pt x="30" y="2"/>
                        <a:pt x="36" y="1"/>
                      </a:cubicBezTo>
                      <a:cubicBezTo>
                        <a:pt x="39" y="1"/>
                        <a:pt x="42" y="1"/>
                        <a:pt x="46" y="1"/>
                      </a:cubicBezTo>
                      <a:cubicBezTo>
                        <a:pt x="48" y="0"/>
                        <a:pt x="52" y="0"/>
                        <a:pt x="54" y="0"/>
                      </a:cubicBezTo>
                      <a:cubicBezTo>
                        <a:pt x="43" y="3"/>
                        <a:pt x="28" y="2"/>
                        <a:pt x="16" y="4"/>
                      </a:cubicBezTo>
                      <a:cubicBezTo>
                        <a:pt x="12" y="5"/>
                        <a:pt x="8" y="6"/>
                        <a:pt x="6" y="9"/>
                      </a:cubicBezTo>
                      <a:cubicBezTo>
                        <a:pt x="4" y="11"/>
                        <a:pt x="4" y="14"/>
                        <a:pt x="4" y="16"/>
                      </a:cubicBezTo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29" name="Freeform 1206">
                  <a:extLst>
                    <a:ext uri="{FF2B5EF4-FFF2-40B4-BE49-F238E27FC236}">
                      <a16:creationId xmlns:a16="http://schemas.microsoft.com/office/drawing/2014/main" id="{45E7C6A8-A30F-06E6-9EC4-82748F8643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7" y="3107"/>
                  <a:ext cx="31" cy="11"/>
                </a:xfrm>
                <a:custGeom>
                  <a:avLst/>
                  <a:gdLst>
                    <a:gd name="T0" fmla="*/ 46 w 21"/>
                    <a:gd name="T1" fmla="*/ 0 h 7"/>
                    <a:gd name="T2" fmla="*/ 59 w 21"/>
                    <a:gd name="T3" fmla="*/ 8 h 7"/>
                    <a:gd name="T4" fmla="*/ 19 w 21"/>
                    <a:gd name="T5" fmla="*/ 22 h 7"/>
                    <a:gd name="T6" fmla="*/ 0 w 21"/>
                    <a:gd name="T7" fmla="*/ 22 h 7"/>
                    <a:gd name="T8" fmla="*/ 27 w 21"/>
                    <a:gd name="T9" fmla="*/ 27 h 7"/>
                    <a:gd name="T10" fmla="*/ 68 w 21"/>
                    <a:gd name="T11" fmla="*/ 8 h 7"/>
                    <a:gd name="T12" fmla="*/ 46 w 21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" h="7">
                      <a:moveTo>
                        <a:pt x="14" y="0"/>
                      </a:moveTo>
                      <a:cubicBezTo>
                        <a:pt x="16" y="0"/>
                        <a:pt x="18" y="1"/>
                        <a:pt x="18" y="2"/>
                      </a:cubicBezTo>
                      <a:cubicBezTo>
                        <a:pt x="18" y="4"/>
                        <a:pt x="13" y="6"/>
                        <a:pt x="6" y="6"/>
                      </a:cubicBezTo>
                      <a:cubicBezTo>
                        <a:pt x="4" y="7"/>
                        <a:pt x="2" y="6"/>
                        <a:pt x="0" y="6"/>
                      </a:cubicBezTo>
                      <a:cubicBezTo>
                        <a:pt x="2" y="7"/>
                        <a:pt x="5" y="7"/>
                        <a:pt x="8" y="7"/>
                      </a:cubicBezTo>
                      <a:cubicBezTo>
                        <a:pt x="15" y="6"/>
                        <a:pt x="21" y="4"/>
                        <a:pt x="21" y="2"/>
                      </a:cubicBezTo>
                      <a:cubicBezTo>
                        <a:pt x="21" y="1"/>
                        <a:pt x="18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F36C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30" name="Freeform 1207">
                  <a:extLst>
                    <a:ext uri="{FF2B5EF4-FFF2-40B4-BE49-F238E27FC236}">
                      <a16:creationId xmlns:a16="http://schemas.microsoft.com/office/drawing/2014/main" id="{6A8F1D65-DBE1-FEA3-3288-41E53DFFFB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4" y="3107"/>
                  <a:ext cx="27" cy="10"/>
                </a:xfrm>
                <a:custGeom>
                  <a:avLst/>
                  <a:gdLst>
                    <a:gd name="T0" fmla="*/ 5 w 18"/>
                    <a:gd name="T1" fmla="*/ 20 h 6"/>
                    <a:gd name="T2" fmla="*/ 41 w 18"/>
                    <a:gd name="T3" fmla="*/ 5 h 6"/>
                    <a:gd name="T4" fmla="*/ 62 w 18"/>
                    <a:gd name="T5" fmla="*/ 5 h 6"/>
                    <a:gd name="T6" fmla="*/ 35 w 18"/>
                    <a:gd name="T7" fmla="*/ 0 h 6"/>
                    <a:gd name="T8" fmla="*/ 0 w 18"/>
                    <a:gd name="T9" fmla="*/ 20 h 6"/>
                    <a:gd name="T10" fmla="*/ 14 w 18"/>
                    <a:gd name="T11" fmla="*/ 28 h 6"/>
                    <a:gd name="T12" fmla="*/ 5 w 18"/>
                    <a:gd name="T13" fmla="*/ 2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6">
                      <a:moveTo>
                        <a:pt x="1" y="4"/>
                      </a:moveTo>
                      <a:cubicBezTo>
                        <a:pt x="1" y="2"/>
                        <a:pt x="6" y="1"/>
                        <a:pt x="12" y="1"/>
                      </a:cubicBezTo>
                      <a:cubicBezTo>
                        <a:pt x="14" y="0"/>
                        <a:pt x="17" y="1"/>
                        <a:pt x="18" y="1"/>
                      </a:cubicBezTo>
                      <a:cubicBezTo>
                        <a:pt x="17" y="0"/>
                        <a:pt x="13" y="0"/>
                        <a:pt x="10" y="0"/>
                      </a:cubicBezTo>
                      <a:cubicBezTo>
                        <a:pt x="4" y="1"/>
                        <a:pt x="0" y="2"/>
                        <a:pt x="0" y="4"/>
                      </a:cubicBezTo>
                      <a:cubicBezTo>
                        <a:pt x="0" y="5"/>
                        <a:pt x="2" y="5"/>
                        <a:pt x="4" y="6"/>
                      </a:cubicBezTo>
                      <a:cubicBezTo>
                        <a:pt x="3" y="5"/>
                        <a:pt x="2" y="5"/>
                        <a:pt x="1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31" name="Freeform 1208">
                  <a:extLst>
                    <a:ext uri="{FF2B5EF4-FFF2-40B4-BE49-F238E27FC236}">
                      <a16:creationId xmlns:a16="http://schemas.microsoft.com/office/drawing/2014/main" id="{89F3070D-0BAA-1E44-67F8-4FDC56CE1B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8" y="3107"/>
                  <a:ext cx="194" cy="54"/>
                </a:xfrm>
                <a:custGeom>
                  <a:avLst/>
                  <a:gdLst>
                    <a:gd name="T0" fmla="*/ 41 w 129"/>
                    <a:gd name="T1" fmla="*/ 48 h 34"/>
                    <a:gd name="T2" fmla="*/ 296 w 129"/>
                    <a:gd name="T3" fmla="*/ 13 h 34"/>
                    <a:gd name="T4" fmla="*/ 391 w 129"/>
                    <a:gd name="T5" fmla="*/ 0 h 34"/>
                    <a:gd name="T6" fmla="*/ 427 w 129"/>
                    <a:gd name="T7" fmla="*/ 13 h 34"/>
                    <a:gd name="T8" fmla="*/ 435 w 129"/>
                    <a:gd name="T9" fmla="*/ 56 h 34"/>
                    <a:gd name="T10" fmla="*/ 412 w 129"/>
                    <a:gd name="T11" fmla="*/ 81 h 34"/>
                    <a:gd name="T12" fmla="*/ 174 w 129"/>
                    <a:gd name="T13" fmla="*/ 108 h 34"/>
                    <a:gd name="T14" fmla="*/ 39 w 129"/>
                    <a:gd name="T15" fmla="*/ 132 h 34"/>
                    <a:gd name="T16" fmla="*/ 8 w 129"/>
                    <a:gd name="T17" fmla="*/ 108 h 34"/>
                    <a:gd name="T18" fmla="*/ 5 w 129"/>
                    <a:gd name="T19" fmla="*/ 73 h 34"/>
                    <a:gd name="T20" fmla="*/ 8 w 129"/>
                    <a:gd name="T21" fmla="*/ 60 h 34"/>
                    <a:gd name="T22" fmla="*/ 41 w 129"/>
                    <a:gd name="T23" fmla="*/ 48 h 34"/>
                    <a:gd name="T24" fmla="*/ 41 w 129"/>
                    <a:gd name="T25" fmla="*/ 48 h 3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9" h="34">
                      <a:moveTo>
                        <a:pt x="12" y="12"/>
                      </a:moveTo>
                      <a:cubicBezTo>
                        <a:pt x="13" y="12"/>
                        <a:pt x="68" y="6"/>
                        <a:pt x="87" y="3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20" y="0"/>
                        <a:pt x="126" y="0"/>
                        <a:pt x="126" y="3"/>
                      </a:cubicBezTo>
                      <a:cubicBezTo>
                        <a:pt x="126" y="3"/>
                        <a:pt x="128" y="14"/>
                        <a:pt x="128" y="14"/>
                      </a:cubicBezTo>
                      <a:cubicBezTo>
                        <a:pt x="129" y="17"/>
                        <a:pt x="126" y="19"/>
                        <a:pt x="121" y="20"/>
                      </a:cubicBezTo>
                      <a:cubicBezTo>
                        <a:pt x="120" y="20"/>
                        <a:pt x="67" y="26"/>
                        <a:pt x="51" y="27"/>
                      </a:cubicBezTo>
                      <a:cubicBezTo>
                        <a:pt x="36" y="29"/>
                        <a:pt x="12" y="33"/>
                        <a:pt x="11" y="33"/>
                      </a:cubicBezTo>
                      <a:cubicBezTo>
                        <a:pt x="6" y="34"/>
                        <a:pt x="2" y="32"/>
                        <a:pt x="2" y="27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0" y="17"/>
                        <a:pt x="1" y="16"/>
                        <a:pt x="2" y="15"/>
                      </a:cubicBezTo>
                      <a:cubicBezTo>
                        <a:pt x="4" y="13"/>
                        <a:pt x="7" y="13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32" name="Freeform 1209">
                  <a:extLst>
                    <a:ext uri="{FF2B5EF4-FFF2-40B4-BE49-F238E27FC236}">
                      <a16:creationId xmlns:a16="http://schemas.microsoft.com/office/drawing/2014/main" id="{1B912EF9-61BE-BDEE-0C47-C7F2A04175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3" y="3093"/>
                  <a:ext cx="156" cy="43"/>
                </a:xfrm>
                <a:custGeom>
                  <a:avLst/>
                  <a:gdLst>
                    <a:gd name="T0" fmla="*/ 351 w 104"/>
                    <a:gd name="T1" fmla="*/ 0 h 27"/>
                    <a:gd name="T2" fmla="*/ 210 w 104"/>
                    <a:gd name="T3" fmla="*/ 13 h 27"/>
                    <a:gd name="T4" fmla="*/ 21 w 104"/>
                    <a:gd name="T5" fmla="*/ 25 h 27"/>
                    <a:gd name="T6" fmla="*/ 5 w 104"/>
                    <a:gd name="T7" fmla="*/ 48 h 27"/>
                    <a:gd name="T8" fmla="*/ 5 w 104"/>
                    <a:gd name="T9" fmla="*/ 89 h 27"/>
                    <a:gd name="T10" fmla="*/ 45 w 104"/>
                    <a:gd name="T11" fmla="*/ 104 h 27"/>
                    <a:gd name="T12" fmla="*/ 291 w 104"/>
                    <a:gd name="T13" fmla="*/ 89 h 27"/>
                    <a:gd name="T14" fmla="*/ 351 w 104"/>
                    <a:gd name="T15" fmla="*/ 84 h 27"/>
                    <a:gd name="T16" fmla="*/ 351 w 104"/>
                    <a:gd name="T17" fmla="*/ 0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4" h="27">
                      <a:moveTo>
                        <a:pt x="104" y="0"/>
                      </a:moveTo>
                      <a:cubicBezTo>
                        <a:pt x="93" y="1"/>
                        <a:pt x="76" y="2"/>
                        <a:pt x="62" y="3"/>
                      </a:cubicBezTo>
                      <a:cubicBezTo>
                        <a:pt x="39" y="5"/>
                        <a:pt x="6" y="6"/>
                        <a:pt x="6" y="6"/>
                      </a:cubicBezTo>
                      <a:cubicBezTo>
                        <a:pt x="3" y="6"/>
                        <a:pt x="0" y="7"/>
                        <a:pt x="1" y="1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2" y="25"/>
                        <a:pt x="4" y="27"/>
                        <a:pt x="13" y="26"/>
                      </a:cubicBezTo>
                      <a:cubicBezTo>
                        <a:pt x="13" y="26"/>
                        <a:pt x="62" y="23"/>
                        <a:pt x="86" y="22"/>
                      </a:cubicBezTo>
                      <a:cubicBezTo>
                        <a:pt x="94" y="21"/>
                        <a:pt x="100" y="21"/>
                        <a:pt x="104" y="21"/>
                      </a:cubicBezTo>
                      <a:lnTo>
                        <a:pt x="104" y="0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33" name="Freeform 1210">
                  <a:extLst>
                    <a:ext uri="{FF2B5EF4-FFF2-40B4-BE49-F238E27FC236}">
                      <a16:creationId xmlns:a16="http://schemas.microsoft.com/office/drawing/2014/main" id="{B4DB169C-86AF-9376-D8B2-ECC09BFC91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2" y="2869"/>
                  <a:ext cx="192" cy="46"/>
                </a:xfrm>
                <a:custGeom>
                  <a:avLst/>
                  <a:gdLst>
                    <a:gd name="T0" fmla="*/ 413 w 128"/>
                    <a:gd name="T1" fmla="*/ 33 h 29"/>
                    <a:gd name="T2" fmla="*/ 432 w 128"/>
                    <a:gd name="T3" fmla="*/ 56 h 29"/>
                    <a:gd name="T4" fmla="*/ 431 w 128"/>
                    <a:gd name="T5" fmla="*/ 95 h 29"/>
                    <a:gd name="T6" fmla="*/ 377 w 128"/>
                    <a:gd name="T7" fmla="*/ 111 h 29"/>
                    <a:gd name="T8" fmla="*/ 176 w 128"/>
                    <a:gd name="T9" fmla="*/ 95 h 29"/>
                    <a:gd name="T10" fmla="*/ 32 w 128"/>
                    <a:gd name="T11" fmla="*/ 89 h 29"/>
                    <a:gd name="T12" fmla="*/ 0 w 128"/>
                    <a:gd name="T13" fmla="*/ 60 h 29"/>
                    <a:gd name="T14" fmla="*/ 5 w 128"/>
                    <a:gd name="T15" fmla="*/ 25 h 29"/>
                    <a:gd name="T16" fmla="*/ 26 w 128"/>
                    <a:gd name="T17" fmla="*/ 0 h 29"/>
                    <a:gd name="T18" fmla="*/ 207 w 128"/>
                    <a:gd name="T19" fmla="*/ 16 h 29"/>
                    <a:gd name="T20" fmla="*/ 413 w 128"/>
                    <a:gd name="T21" fmla="*/ 33 h 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29">
                      <a:moveTo>
                        <a:pt x="122" y="8"/>
                      </a:moveTo>
                      <a:cubicBezTo>
                        <a:pt x="127" y="8"/>
                        <a:pt x="128" y="12"/>
                        <a:pt x="128" y="14"/>
                      </a:cubicBezTo>
                      <a:cubicBezTo>
                        <a:pt x="127" y="24"/>
                        <a:pt x="127" y="24"/>
                        <a:pt x="127" y="24"/>
                      </a:cubicBezTo>
                      <a:cubicBezTo>
                        <a:pt x="127" y="26"/>
                        <a:pt x="127" y="29"/>
                        <a:pt x="111" y="28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4" y="22"/>
                        <a:pt x="0" y="19"/>
                        <a:pt x="0" y="1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2"/>
                        <a:pt x="3" y="0"/>
                        <a:pt x="7" y="0"/>
                      </a:cubicBezTo>
                      <a:cubicBezTo>
                        <a:pt x="8" y="0"/>
                        <a:pt x="49" y="4"/>
                        <a:pt x="61" y="4"/>
                      </a:cubicBezTo>
                      <a:cubicBezTo>
                        <a:pt x="74" y="5"/>
                        <a:pt x="121" y="7"/>
                        <a:pt x="122" y="8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34" name="Freeform 1211">
                  <a:extLst>
                    <a:ext uri="{FF2B5EF4-FFF2-40B4-BE49-F238E27FC236}">
                      <a16:creationId xmlns:a16="http://schemas.microsoft.com/office/drawing/2014/main" id="{C76F51D1-3A65-76F4-017F-3E032B0F45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7" y="3123"/>
                  <a:ext cx="192" cy="56"/>
                </a:xfrm>
                <a:custGeom>
                  <a:avLst/>
                  <a:gdLst>
                    <a:gd name="T0" fmla="*/ 392 w 128"/>
                    <a:gd name="T1" fmla="*/ 48 h 35"/>
                    <a:gd name="T2" fmla="*/ 432 w 128"/>
                    <a:gd name="T3" fmla="*/ 82 h 35"/>
                    <a:gd name="T4" fmla="*/ 431 w 128"/>
                    <a:gd name="T5" fmla="*/ 118 h 35"/>
                    <a:gd name="T6" fmla="*/ 390 w 128"/>
                    <a:gd name="T7" fmla="*/ 136 h 35"/>
                    <a:gd name="T8" fmla="*/ 284 w 128"/>
                    <a:gd name="T9" fmla="*/ 123 h 35"/>
                    <a:gd name="T10" fmla="*/ 39 w 128"/>
                    <a:gd name="T11" fmla="*/ 86 h 35"/>
                    <a:gd name="T12" fmla="*/ 0 w 128"/>
                    <a:gd name="T13" fmla="*/ 61 h 35"/>
                    <a:gd name="T14" fmla="*/ 5 w 128"/>
                    <a:gd name="T15" fmla="*/ 21 h 35"/>
                    <a:gd name="T16" fmla="*/ 27 w 128"/>
                    <a:gd name="T17" fmla="*/ 0 h 35"/>
                    <a:gd name="T18" fmla="*/ 215 w 128"/>
                    <a:gd name="T19" fmla="*/ 29 h 35"/>
                    <a:gd name="T20" fmla="*/ 392 w 128"/>
                    <a:gd name="T21" fmla="*/ 48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35">
                      <a:moveTo>
                        <a:pt x="116" y="12"/>
                      </a:moveTo>
                      <a:cubicBezTo>
                        <a:pt x="127" y="14"/>
                        <a:pt x="128" y="17"/>
                        <a:pt x="128" y="20"/>
                      </a:cubicBezTo>
                      <a:cubicBezTo>
                        <a:pt x="127" y="29"/>
                        <a:pt x="127" y="29"/>
                        <a:pt x="127" y="29"/>
                      </a:cubicBezTo>
                      <a:cubicBezTo>
                        <a:pt x="127" y="32"/>
                        <a:pt x="125" y="35"/>
                        <a:pt x="115" y="33"/>
                      </a:cubicBezTo>
                      <a:cubicBezTo>
                        <a:pt x="114" y="33"/>
                        <a:pt x="108" y="33"/>
                        <a:pt x="84" y="30"/>
                      </a:cubicBezTo>
                      <a:cubicBezTo>
                        <a:pt x="59" y="27"/>
                        <a:pt x="11" y="22"/>
                        <a:pt x="11" y="21"/>
                      </a:cubicBezTo>
                      <a:cubicBezTo>
                        <a:pt x="2" y="20"/>
                        <a:pt x="0" y="18"/>
                        <a:pt x="0" y="1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0"/>
                        <a:pt x="5" y="0"/>
                        <a:pt x="8" y="0"/>
                      </a:cubicBezTo>
                      <a:cubicBezTo>
                        <a:pt x="8" y="0"/>
                        <a:pt x="41" y="5"/>
                        <a:pt x="63" y="7"/>
                      </a:cubicBezTo>
                      <a:cubicBezTo>
                        <a:pt x="86" y="10"/>
                        <a:pt x="116" y="12"/>
                        <a:pt x="116" y="12"/>
                      </a:cubicBezTo>
                      <a:close/>
                    </a:path>
                  </a:pathLst>
                </a:custGeom>
                <a:solidFill>
                  <a:srgbClr val="F9C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35" name="Freeform 1212">
                  <a:extLst>
                    <a:ext uri="{FF2B5EF4-FFF2-40B4-BE49-F238E27FC236}">
                      <a16:creationId xmlns:a16="http://schemas.microsoft.com/office/drawing/2014/main" id="{55D49298-054A-3D88-903A-F1362A3F5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2" y="3131"/>
                  <a:ext cx="192" cy="48"/>
                </a:xfrm>
                <a:custGeom>
                  <a:avLst/>
                  <a:gdLst>
                    <a:gd name="T0" fmla="*/ 405 w 128"/>
                    <a:gd name="T1" fmla="*/ 0 h 30"/>
                    <a:gd name="T2" fmla="*/ 431 w 128"/>
                    <a:gd name="T3" fmla="*/ 26 h 30"/>
                    <a:gd name="T4" fmla="*/ 432 w 128"/>
                    <a:gd name="T5" fmla="*/ 61 h 30"/>
                    <a:gd name="T6" fmla="*/ 378 w 128"/>
                    <a:gd name="T7" fmla="*/ 90 h 30"/>
                    <a:gd name="T8" fmla="*/ 183 w 128"/>
                    <a:gd name="T9" fmla="*/ 107 h 30"/>
                    <a:gd name="T10" fmla="*/ 35 w 128"/>
                    <a:gd name="T11" fmla="*/ 123 h 30"/>
                    <a:gd name="T12" fmla="*/ 5 w 128"/>
                    <a:gd name="T13" fmla="*/ 102 h 30"/>
                    <a:gd name="T14" fmla="*/ 0 w 128"/>
                    <a:gd name="T15" fmla="*/ 61 h 30"/>
                    <a:gd name="T16" fmla="*/ 21 w 128"/>
                    <a:gd name="T17" fmla="*/ 34 h 30"/>
                    <a:gd name="T18" fmla="*/ 203 w 128"/>
                    <a:gd name="T19" fmla="*/ 21 h 30"/>
                    <a:gd name="T20" fmla="*/ 405 w 128"/>
                    <a:gd name="T21" fmla="*/ 0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30">
                      <a:moveTo>
                        <a:pt x="120" y="0"/>
                      </a:moveTo>
                      <a:cubicBezTo>
                        <a:pt x="126" y="0"/>
                        <a:pt x="127" y="3"/>
                        <a:pt x="127" y="6"/>
                      </a:cubicBezTo>
                      <a:cubicBezTo>
                        <a:pt x="128" y="15"/>
                        <a:pt x="128" y="15"/>
                        <a:pt x="128" y="15"/>
                      </a:cubicBezTo>
                      <a:cubicBezTo>
                        <a:pt x="128" y="18"/>
                        <a:pt x="128" y="21"/>
                        <a:pt x="112" y="22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5" y="30"/>
                        <a:pt x="1" y="28"/>
                        <a:pt x="1" y="2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1"/>
                        <a:pt x="2" y="9"/>
                        <a:pt x="6" y="8"/>
                      </a:cubicBezTo>
                      <a:cubicBezTo>
                        <a:pt x="6" y="8"/>
                        <a:pt x="48" y="6"/>
                        <a:pt x="60" y="5"/>
                      </a:cubicBezTo>
                      <a:cubicBezTo>
                        <a:pt x="73" y="4"/>
                        <a:pt x="120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F9C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36" name="Freeform 1213">
                  <a:extLst>
                    <a:ext uri="{FF2B5EF4-FFF2-40B4-BE49-F238E27FC236}">
                      <a16:creationId xmlns:a16="http://schemas.microsoft.com/office/drawing/2014/main" id="{E42F900E-B1C5-2401-EF56-6DA43C089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9" y="3150"/>
                  <a:ext cx="37" cy="13"/>
                </a:xfrm>
                <a:custGeom>
                  <a:avLst/>
                  <a:gdLst>
                    <a:gd name="T0" fmla="*/ 0 w 25"/>
                    <a:gd name="T1" fmla="*/ 21 h 8"/>
                    <a:gd name="T2" fmla="*/ 40 w 25"/>
                    <a:gd name="T3" fmla="*/ 0 h 8"/>
                    <a:gd name="T4" fmla="*/ 81 w 25"/>
                    <a:gd name="T5" fmla="*/ 13 h 8"/>
                    <a:gd name="T6" fmla="*/ 41 w 25"/>
                    <a:gd name="T7" fmla="*/ 29 h 8"/>
                    <a:gd name="T8" fmla="*/ 0 w 25"/>
                    <a:gd name="T9" fmla="*/ 2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8">
                      <a:moveTo>
                        <a:pt x="0" y="5"/>
                      </a:moveTo>
                      <a:cubicBezTo>
                        <a:pt x="0" y="3"/>
                        <a:pt x="5" y="1"/>
                        <a:pt x="12" y="0"/>
                      </a:cubicBezTo>
                      <a:cubicBezTo>
                        <a:pt x="19" y="0"/>
                        <a:pt x="25" y="1"/>
                        <a:pt x="25" y="3"/>
                      </a:cubicBezTo>
                      <a:cubicBezTo>
                        <a:pt x="25" y="5"/>
                        <a:pt x="19" y="7"/>
                        <a:pt x="13" y="7"/>
                      </a:cubicBezTo>
                      <a:cubicBezTo>
                        <a:pt x="6" y="8"/>
                        <a:pt x="0" y="7"/>
                        <a:pt x="0" y="5"/>
                      </a:cubicBezTo>
                      <a:close/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37" name="Freeform 1214">
                  <a:extLst>
                    <a:ext uri="{FF2B5EF4-FFF2-40B4-BE49-F238E27FC236}">
                      <a16:creationId xmlns:a16="http://schemas.microsoft.com/office/drawing/2014/main" id="{5BEFC804-A4AF-B396-B4AB-3891FC1A3F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8" y="3145"/>
                  <a:ext cx="37" cy="15"/>
                </a:xfrm>
                <a:custGeom>
                  <a:avLst/>
                  <a:gdLst>
                    <a:gd name="T0" fmla="*/ 0 w 25"/>
                    <a:gd name="T1" fmla="*/ 13 h 9"/>
                    <a:gd name="T2" fmla="*/ 41 w 25"/>
                    <a:gd name="T3" fmla="*/ 5 h 9"/>
                    <a:gd name="T4" fmla="*/ 78 w 25"/>
                    <a:gd name="T5" fmla="*/ 28 h 9"/>
                    <a:gd name="T6" fmla="*/ 40 w 25"/>
                    <a:gd name="T7" fmla="*/ 37 h 9"/>
                    <a:gd name="T8" fmla="*/ 0 w 25"/>
                    <a:gd name="T9" fmla="*/ 1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9">
                      <a:moveTo>
                        <a:pt x="0" y="3"/>
                      </a:moveTo>
                      <a:cubicBezTo>
                        <a:pt x="0" y="1"/>
                        <a:pt x="6" y="0"/>
                        <a:pt x="13" y="1"/>
                      </a:cubicBezTo>
                      <a:cubicBezTo>
                        <a:pt x="19" y="2"/>
                        <a:pt x="25" y="4"/>
                        <a:pt x="24" y="6"/>
                      </a:cubicBezTo>
                      <a:cubicBezTo>
                        <a:pt x="24" y="8"/>
                        <a:pt x="19" y="9"/>
                        <a:pt x="12" y="8"/>
                      </a:cubicBezTo>
                      <a:cubicBezTo>
                        <a:pt x="5" y="7"/>
                        <a:pt x="0" y="5"/>
                        <a:pt x="0" y="3"/>
                      </a:cubicBezTo>
                      <a:close/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38" name="Freeform 1215">
                  <a:extLst>
                    <a:ext uri="{FF2B5EF4-FFF2-40B4-BE49-F238E27FC236}">
                      <a16:creationId xmlns:a16="http://schemas.microsoft.com/office/drawing/2014/main" id="{9AC91FCC-01CB-3AD1-A08D-82EEA9F3B7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3" y="3142"/>
                  <a:ext cx="38" cy="15"/>
                </a:xfrm>
                <a:custGeom>
                  <a:avLst/>
                  <a:gdLst>
                    <a:gd name="T0" fmla="*/ 0 w 25"/>
                    <a:gd name="T1" fmla="*/ 13 h 9"/>
                    <a:gd name="T2" fmla="*/ 46 w 25"/>
                    <a:gd name="T3" fmla="*/ 5 h 9"/>
                    <a:gd name="T4" fmla="*/ 88 w 25"/>
                    <a:gd name="T5" fmla="*/ 28 h 9"/>
                    <a:gd name="T6" fmla="*/ 41 w 25"/>
                    <a:gd name="T7" fmla="*/ 37 h 9"/>
                    <a:gd name="T8" fmla="*/ 0 w 25"/>
                    <a:gd name="T9" fmla="*/ 1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9">
                      <a:moveTo>
                        <a:pt x="0" y="3"/>
                      </a:moveTo>
                      <a:cubicBezTo>
                        <a:pt x="0" y="1"/>
                        <a:pt x="6" y="0"/>
                        <a:pt x="13" y="1"/>
                      </a:cubicBezTo>
                      <a:cubicBezTo>
                        <a:pt x="20" y="2"/>
                        <a:pt x="25" y="4"/>
                        <a:pt x="25" y="6"/>
                      </a:cubicBezTo>
                      <a:cubicBezTo>
                        <a:pt x="25" y="8"/>
                        <a:pt x="19" y="9"/>
                        <a:pt x="12" y="8"/>
                      </a:cubicBezTo>
                      <a:cubicBezTo>
                        <a:pt x="5" y="7"/>
                        <a:pt x="0" y="5"/>
                        <a:pt x="0" y="3"/>
                      </a:cubicBezTo>
                      <a:close/>
                    </a:path>
                  </a:pathLst>
                </a:custGeom>
                <a:solidFill>
                  <a:srgbClr val="F48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39" name="Freeform 1216">
                  <a:extLst>
                    <a:ext uri="{FF2B5EF4-FFF2-40B4-BE49-F238E27FC236}">
                      <a16:creationId xmlns:a16="http://schemas.microsoft.com/office/drawing/2014/main" id="{FC0B8433-85A6-02A6-F0E3-7E2DB66726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4" y="3147"/>
                  <a:ext cx="38" cy="13"/>
                </a:xfrm>
                <a:custGeom>
                  <a:avLst/>
                  <a:gdLst>
                    <a:gd name="T0" fmla="*/ 0 w 25"/>
                    <a:gd name="T1" fmla="*/ 21 h 8"/>
                    <a:gd name="T2" fmla="*/ 41 w 25"/>
                    <a:gd name="T3" fmla="*/ 5 h 8"/>
                    <a:gd name="T4" fmla="*/ 88 w 25"/>
                    <a:gd name="T5" fmla="*/ 13 h 8"/>
                    <a:gd name="T6" fmla="*/ 46 w 25"/>
                    <a:gd name="T7" fmla="*/ 34 h 8"/>
                    <a:gd name="T8" fmla="*/ 0 w 25"/>
                    <a:gd name="T9" fmla="*/ 2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8">
                      <a:moveTo>
                        <a:pt x="0" y="5"/>
                      </a:moveTo>
                      <a:cubicBezTo>
                        <a:pt x="0" y="3"/>
                        <a:pt x="5" y="1"/>
                        <a:pt x="12" y="1"/>
                      </a:cubicBezTo>
                      <a:cubicBezTo>
                        <a:pt x="19" y="0"/>
                        <a:pt x="25" y="1"/>
                        <a:pt x="25" y="3"/>
                      </a:cubicBezTo>
                      <a:cubicBezTo>
                        <a:pt x="25" y="5"/>
                        <a:pt x="20" y="7"/>
                        <a:pt x="13" y="8"/>
                      </a:cubicBezTo>
                      <a:cubicBezTo>
                        <a:pt x="6" y="8"/>
                        <a:pt x="0" y="7"/>
                        <a:pt x="0" y="5"/>
                      </a:cubicBezTo>
                      <a:close/>
                    </a:path>
                  </a:pathLst>
                </a:custGeom>
                <a:solidFill>
                  <a:srgbClr val="F48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40" name="Freeform 1217">
                  <a:extLst>
                    <a:ext uri="{FF2B5EF4-FFF2-40B4-BE49-F238E27FC236}">
                      <a16:creationId xmlns:a16="http://schemas.microsoft.com/office/drawing/2014/main" id="{C87370F6-40D7-8995-DE35-970AC01E9D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3" y="3126"/>
                  <a:ext cx="81" cy="23"/>
                </a:xfrm>
                <a:custGeom>
                  <a:avLst/>
                  <a:gdLst>
                    <a:gd name="T0" fmla="*/ 5 w 54"/>
                    <a:gd name="T1" fmla="*/ 49 h 14"/>
                    <a:gd name="T2" fmla="*/ 12 w 54"/>
                    <a:gd name="T3" fmla="*/ 5 h 14"/>
                    <a:gd name="T4" fmla="*/ 54 w 54"/>
                    <a:gd name="T5" fmla="*/ 8 h 14"/>
                    <a:gd name="T6" fmla="*/ 122 w 54"/>
                    <a:gd name="T7" fmla="*/ 20 h 14"/>
                    <a:gd name="T8" fmla="*/ 156 w 54"/>
                    <a:gd name="T9" fmla="*/ 21 h 14"/>
                    <a:gd name="T10" fmla="*/ 183 w 54"/>
                    <a:gd name="T11" fmla="*/ 26 h 14"/>
                    <a:gd name="T12" fmla="*/ 54 w 54"/>
                    <a:gd name="T13" fmla="*/ 20 h 14"/>
                    <a:gd name="T14" fmla="*/ 18 w 54"/>
                    <a:gd name="T15" fmla="*/ 26 h 14"/>
                    <a:gd name="T16" fmla="*/ 8 w 54"/>
                    <a:gd name="T17" fmla="*/ 62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4" h="14">
                      <a:moveTo>
                        <a:pt x="1" y="11"/>
                      </a:moveTo>
                      <a:cubicBezTo>
                        <a:pt x="1" y="9"/>
                        <a:pt x="0" y="3"/>
                        <a:pt x="3" y="1"/>
                      </a:cubicBezTo>
                      <a:cubicBezTo>
                        <a:pt x="6" y="0"/>
                        <a:pt x="13" y="2"/>
                        <a:pt x="16" y="2"/>
                      </a:cubicBezTo>
                      <a:cubicBezTo>
                        <a:pt x="23" y="3"/>
                        <a:pt x="30" y="4"/>
                        <a:pt x="36" y="4"/>
                      </a:cubicBezTo>
                      <a:cubicBezTo>
                        <a:pt x="39" y="5"/>
                        <a:pt x="42" y="5"/>
                        <a:pt x="46" y="5"/>
                      </a:cubicBezTo>
                      <a:cubicBezTo>
                        <a:pt x="48" y="6"/>
                        <a:pt x="52" y="6"/>
                        <a:pt x="54" y="6"/>
                      </a:cubicBezTo>
                      <a:cubicBezTo>
                        <a:pt x="42" y="7"/>
                        <a:pt x="28" y="4"/>
                        <a:pt x="16" y="4"/>
                      </a:cubicBezTo>
                      <a:cubicBezTo>
                        <a:pt x="12" y="4"/>
                        <a:pt x="7" y="4"/>
                        <a:pt x="5" y="6"/>
                      </a:cubicBezTo>
                      <a:cubicBezTo>
                        <a:pt x="3" y="9"/>
                        <a:pt x="2" y="11"/>
                        <a:pt x="2" y="14"/>
                      </a:cubicBezTo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41" name="Freeform 1218">
                  <a:extLst>
                    <a:ext uri="{FF2B5EF4-FFF2-40B4-BE49-F238E27FC236}">
                      <a16:creationId xmlns:a16="http://schemas.microsoft.com/office/drawing/2014/main" id="{04596227-2658-0D54-5CAE-82389A2DB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4" y="3153"/>
                  <a:ext cx="122" cy="23"/>
                </a:xfrm>
                <a:custGeom>
                  <a:avLst/>
                  <a:gdLst>
                    <a:gd name="T0" fmla="*/ 0 w 81"/>
                    <a:gd name="T1" fmla="*/ 21 h 14"/>
                    <a:gd name="T2" fmla="*/ 202 w 81"/>
                    <a:gd name="T3" fmla="*/ 49 h 14"/>
                    <a:gd name="T4" fmla="*/ 270 w 81"/>
                    <a:gd name="T5" fmla="*/ 49 h 14"/>
                    <a:gd name="T6" fmla="*/ 273 w 81"/>
                    <a:gd name="T7" fmla="*/ 0 h 14"/>
                    <a:gd name="T8" fmla="*/ 252 w 81"/>
                    <a:gd name="T9" fmla="*/ 41 h 14"/>
                    <a:gd name="T10" fmla="*/ 215 w 81"/>
                    <a:gd name="T11" fmla="*/ 41 h 14"/>
                    <a:gd name="T12" fmla="*/ 167 w 81"/>
                    <a:gd name="T13" fmla="*/ 35 h 14"/>
                    <a:gd name="T14" fmla="*/ 80 w 81"/>
                    <a:gd name="T15" fmla="*/ 21 h 14"/>
                    <a:gd name="T16" fmla="*/ 39 w 81"/>
                    <a:gd name="T17" fmla="*/ 21 h 14"/>
                    <a:gd name="T18" fmla="*/ 5 w 81"/>
                    <a:gd name="T19" fmla="*/ 21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1" h="14">
                      <a:moveTo>
                        <a:pt x="0" y="5"/>
                      </a:moveTo>
                      <a:cubicBezTo>
                        <a:pt x="20" y="7"/>
                        <a:pt x="40" y="8"/>
                        <a:pt x="59" y="11"/>
                      </a:cubicBezTo>
                      <a:cubicBezTo>
                        <a:pt x="64" y="11"/>
                        <a:pt x="75" y="14"/>
                        <a:pt x="79" y="11"/>
                      </a:cubicBezTo>
                      <a:cubicBezTo>
                        <a:pt x="81" y="9"/>
                        <a:pt x="80" y="3"/>
                        <a:pt x="80" y="0"/>
                      </a:cubicBezTo>
                      <a:cubicBezTo>
                        <a:pt x="80" y="3"/>
                        <a:pt x="79" y="8"/>
                        <a:pt x="74" y="9"/>
                      </a:cubicBezTo>
                      <a:cubicBezTo>
                        <a:pt x="71" y="10"/>
                        <a:pt x="66" y="10"/>
                        <a:pt x="63" y="9"/>
                      </a:cubicBezTo>
                      <a:cubicBezTo>
                        <a:pt x="58" y="9"/>
                        <a:pt x="54" y="8"/>
                        <a:pt x="49" y="8"/>
                      </a:cubicBezTo>
                      <a:cubicBezTo>
                        <a:pt x="41" y="7"/>
                        <a:pt x="32" y="6"/>
                        <a:pt x="23" y="5"/>
                      </a:cubicBezTo>
                      <a:cubicBezTo>
                        <a:pt x="19" y="5"/>
                        <a:pt x="15" y="5"/>
                        <a:pt x="11" y="5"/>
                      </a:cubicBezTo>
                      <a:cubicBezTo>
                        <a:pt x="7" y="5"/>
                        <a:pt x="4" y="4"/>
                        <a:pt x="1" y="5"/>
                      </a:cubicBezTo>
                    </a:path>
                  </a:pathLst>
                </a:custGeom>
                <a:solidFill>
                  <a:srgbClr val="F7A5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42" name="Freeform 1219">
                  <a:extLst>
                    <a:ext uri="{FF2B5EF4-FFF2-40B4-BE49-F238E27FC236}">
                      <a16:creationId xmlns:a16="http://schemas.microsoft.com/office/drawing/2014/main" id="{C4AD2231-C8E0-CC04-6CD2-02FB7D1979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5" y="3142"/>
                  <a:ext cx="81" cy="27"/>
                </a:xfrm>
                <a:custGeom>
                  <a:avLst/>
                  <a:gdLst>
                    <a:gd name="T0" fmla="*/ 8 w 54"/>
                    <a:gd name="T1" fmla="*/ 60 h 17"/>
                    <a:gd name="T2" fmla="*/ 12 w 54"/>
                    <a:gd name="T3" fmla="*/ 21 h 17"/>
                    <a:gd name="T4" fmla="*/ 54 w 54"/>
                    <a:gd name="T5" fmla="*/ 13 h 17"/>
                    <a:gd name="T6" fmla="*/ 122 w 54"/>
                    <a:gd name="T7" fmla="*/ 5 h 17"/>
                    <a:gd name="T8" fmla="*/ 153 w 54"/>
                    <a:gd name="T9" fmla="*/ 5 h 17"/>
                    <a:gd name="T10" fmla="*/ 183 w 54"/>
                    <a:gd name="T11" fmla="*/ 0 h 17"/>
                    <a:gd name="T12" fmla="*/ 54 w 54"/>
                    <a:gd name="T13" fmla="*/ 21 h 17"/>
                    <a:gd name="T14" fmla="*/ 18 w 54"/>
                    <a:gd name="T15" fmla="*/ 35 h 17"/>
                    <a:gd name="T16" fmla="*/ 12 w 54"/>
                    <a:gd name="T17" fmla="*/ 6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4" h="17">
                      <a:moveTo>
                        <a:pt x="2" y="15"/>
                      </a:moveTo>
                      <a:cubicBezTo>
                        <a:pt x="2" y="12"/>
                        <a:pt x="0" y="7"/>
                        <a:pt x="3" y="5"/>
                      </a:cubicBezTo>
                      <a:cubicBezTo>
                        <a:pt x="5" y="3"/>
                        <a:pt x="12" y="3"/>
                        <a:pt x="16" y="3"/>
                      </a:cubicBezTo>
                      <a:cubicBezTo>
                        <a:pt x="23" y="2"/>
                        <a:pt x="29" y="2"/>
                        <a:pt x="36" y="1"/>
                      </a:cubicBezTo>
                      <a:cubicBezTo>
                        <a:pt x="39" y="1"/>
                        <a:pt x="42" y="1"/>
                        <a:pt x="45" y="1"/>
                      </a:cubicBezTo>
                      <a:cubicBezTo>
                        <a:pt x="48" y="1"/>
                        <a:pt x="51" y="0"/>
                        <a:pt x="54" y="0"/>
                      </a:cubicBezTo>
                      <a:cubicBezTo>
                        <a:pt x="42" y="4"/>
                        <a:pt x="28" y="3"/>
                        <a:pt x="16" y="5"/>
                      </a:cubicBezTo>
                      <a:cubicBezTo>
                        <a:pt x="11" y="6"/>
                        <a:pt x="7" y="7"/>
                        <a:pt x="5" y="9"/>
                      </a:cubicBezTo>
                      <a:cubicBezTo>
                        <a:pt x="4" y="12"/>
                        <a:pt x="3" y="15"/>
                        <a:pt x="3" y="17"/>
                      </a:cubicBezTo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43" name="Freeform 1220">
                  <a:extLst>
                    <a:ext uri="{FF2B5EF4-FFF2-40B4-BE49-F238E27FC236}">
                      <a16:creationId xmlns:a16="http://schemas.microsoft.com/office/drawing/2014/main" id="{FA40213C-40BB-019F-6B5A-4E4F7DFC58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1" y="3141"/>
                  <a:ext cx="121" cy="30"/>
                </a:xfrm>
                <a:custGeom>
                  <a:avLst/>
                  <a:gdLst>
                    <a:gd name="T0" fmla="*/ 0 w 81"/>
                    <a:gd name="T1" fmla="*/ 74 h 19"/>
                    <a:gd name="T2" fmla="*/ 194 w 81"/>
                    <a:gd name="T3" fmla="*/ 62 h 19"/>
                    <a:gd name="T4" fmla="*/ 261 w 81"/>
                    <a:gd name="T5" fmla="*/ 43 h 19"/>
                    <a:gd name="T6" fmla="*/ 257 w 81"/>
                    <a:gd name="T7" fmla="*/ 0 h 19"/>
                    <a:gd name="T8" fmla="*/ 243 w 81"/>
                    <a:gd name="T9" fmla="*/ 39 h 19"/>
                    <a:gd name="T10" fmla="*/ 208 w 81"/>
                    <a:gd name="T11" fmla="*/ 47 h 19"/>
                    <a:gd name="T12" fmla="*/ 163 w 81"/>
                    <a:gd name="T13" fmla="*/ 52 h 19"/>
                    <a:gd name="T14" fmla="*/ 76 w 81"/>
                    <a:gd name="T15" fmla="*/ 60 h 19"/>
                    <a:gd name="T16" fmla="*/ 33 w 81"/>
                    <a:gd name="T17" fmla="*/ 68 h 19"/>
                    <a:gd name="T18" fmla="*/ 1 w 81"/>
                    <a:gd name="T19" fmla="*/ 74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1" h="19">
                      <a:moveTo>
                        <a:pt x="0" y="19"/>
                      </a:moveTo>
                      <a:cubicBezTo>
                        <a:pt x="19" y="17"/>
                        <a:pt x="38" y="16"/>
                        <a:pt x="58" y="16"/>
                      </a:cubicBezTo>
                      <a:cubicBezTo>
                        <a:pt x="62" y="15"/>
                        <a:pt x="76" y="14"/>
                        <a:pt x="78" y="11"/>
                      </a:cubicBezTo>
                      <a:cubicBezTo>
                        <a:pt x="81" y="8"/>
                        <a:pt x="78" y="2"/>
                        <a:pt x="77" y="0"/>
                      </a:cubicBezTo>
                      <a:cubicBezTo>
                        <a:pt x="78" y="3"/>
                        <a:pt x="78" y="8"/>
                        <a:pt x="73" y="10"/>
                      </a:cubicBezTo>
                      <a:cubicBezTo>
                        <a:pt x="70" y="11"/>
                        <a:pt x="66" y="12"/>
                        <a:pt x="62" y="12"/>
                      </a:cubicBezTo>
                      <a:cubicBezTo>
                        <a:pt x="58" y="12"/>
                        <a:pt x="53" y="13"/>
                        <a:pt x="49" y="13"/>
                      </a:cubicBezTo>
                      <a:cubicBezTo>
                        <a:pt x="40" y="14"/>
                        <a:pt x="31" y="14"/>
                        <a:pt x="23" y="15"/>
                      </a:cubicBezTo>
                      <a:cubicBezTo>
                        <a:pt x="19" y="16"/>
                        <a:pt x="14" y="17"/>
                        <a:pt x="10" y="17"/>
                      </a:cubicBezTo>
                      <a:cubicBezTo>
                        <a:pt x="7" y="18"/>
                        <a:pt x="4" y="18"/>
                        <a:pt x="1" y="19"/>
                      </a:cubicBezTo>
                    </a:path>
                  </a:pathLst>
                </a:custGeom>
                <a:solidFill>
                  <a:srgbClr val="F7A5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44" name="Freeform 1221">
                  <a:extLst>
                    <a:ext uri="{FF2B5EF4-FFF2-40B4-BE49-F238E27FC236}">
                      <a16:creationId xmlns:a16="http://schemas.microsoft.com/office/drawing/2014/main" id="{C62A6E64-D55D-0B13-4019-49F1A5E077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9" y="3145"/>
                  <a:ext cx="32" cy="12"/>
                </a:xfrm>
                <a:custGeom>
                  <a:avLst/>
                  <a:gdLst>
                    <a:gd name="T0" fmla="*/ 53 w 21"/>
                    <a:gd name="T1" fmla="*/ 0 h 7"/>
                    <a:gd name="T2" fmla="*/ 67 w 21"/>
                    <a:gd name="T3" fmla="*/ 15 h 7"/>
                    <a:gd name="T4" fmla="*/ 21 w 21"/>
                    <a:gd name="T5" fmla="*/ 26 h 7"/>
                    <a:gd name="T6" fmla="*/ 0 w 21"/>
                    <a:gd name="T7" fmla="*/ 21 h 7"/>
                    <a:gd name="T8" fmla="*/ 27 w 21"/>
                    <a:gd name="T9" fmla="*/ 29 h 7"/>
                    <a:gd name="T10" fmla="*/ 75 w 21"/>
                    <a:gd name="T11" fmla="*/ 21 h 7"/>
                    <a:gd name="T12" fmla="*/ 53 w 21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" h="7">
                      <a:moveTo>
                        <a:pt x="15" y="0"/>
                      </a:moveTo>
                      <a:cubicBezTo>
                        <a:pt x="17" y="1"/>
                        <a:pt x="19" y="2"/>
                        <a:pt x="19" y="3"/>
                      </a:cubicBezTo>
                      <a:cubicBezTo>
                        <a:pt x="19" y="5"/>
                        <a:pt x="13" y="6"/>
                        <a:pt x="6" y="5"/>
                      </a:cubicBezTo>
                      <a:cubicBezTo>
                        <a:pt x="4" y="5"/>
                        <a:pt x="2" y="5"/>
                        <a:pt x="0" y="4"/>
                      </a:cubicBezTo>
                      <a:cubicBezTo>
                        <a:pt x="3" y="5"/>
                        <a:pt x="5" y="6"/>
                        <a:pt x="8" y="6"/>
                      </a:cubicBezTo>
                      <a:cubicBezTo>
                        <a:pt x="15" y="7"/>
                        <a:pt x="21" y="6"/>
                        <a:pt x="21" y="4"/>
                      </a:cubicBezTo>
                      <a:cubicBezTo>
                        <a:pt x="21" y="3"/>
                        <a:pt x="19" y="1"/>
                        <a:pt x="15" y="0"/>
                      </a:cubicBezTo>
                      <a:close/>
                    </a:path>
                  </a:pathLst>
                </a:custGeom>
                <a:solidFill>
                  <a:srgbClr val="F36C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45" name="Freeform 1222">
                  <a:extLst>
                    <a:ext uri="{FF2B5EF4-FFF2-40B4-BE49-F238E27FC236}">
                      <a16:creationId xmlns:a16="http://schemas.microsoft.com/office/drawing/2014/main" id="{900560BD-DA13-260A-2E9E-0B7F439905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8" y="3144"/>
                  <a:ext cx="27" cy="8"/>
                </a:xfrm>
                <a:custGeom>
                  <a:avLst/>
                  <a:gdLst>
                    <a:gd name="T0" fmla="*/ 5 w 18"/>
                    <a:gd name="T1" fmla="*/ 13 h 5"/>
                    <a:gd name="T2" fmla="*/ 41 w 18"/>
                    <a:gd name="T3" fmla="*/ 5 h 5"/>
                    <a:gd name="T4" fmla="*/ 62 w 18"/>
                    <a:gd name="T5" fmla="*/ 13 h 5"/>
                    <a:gd name="T6" fmla="*/ 35 w 18"/>
                    <a:gd name="T7" fmla="*/ 5 h 5"/>
                    <a:gd name="T8" fmla="*/ 0 w 18"/>
                    <a:gd name="T9" fmla="*/ 8 h 5"/>
                    <a:gd name="T10" fmla="*/ 12 w 18"/>
                    <a:gd name="T11" fmla="*/ 21 h 5"/>
                    <a:gd name="T12" fmla="*/ 5 w 18"/>
                    <a:gd name="T13" fmla="*/ 13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5">
                      <a:moveTo>
                        <a:pt x="1" y="3"/>
                      </a:moveTo>
                      <a:cubicBezTo>
                        <a:pt x="1" y="1"/>
                        <a:pt x="6" y="1"/>
                        <a:pt x="12" y="1"/>
                      </a:cubicBezTo>
                      <a:cubicBezTo>
                        <a:pt x="14" y="2"/>
                        <a:pt x="17" y="2"/>
                        <a:pt x="18" y="3"/>
                      </a:cubicBezTo>
                      <a:cubicBezTo>
                        <a:pt x="17" y="2"/>
                        <a:pt x="13" y="1"/>
                        <a:pt x="10" y="1"/>
                      </a:cubicBezTo>
                      <a:cubicBezTo>
                        <a:pt x="4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3" y="5"/>
                      </a:cubicBezTo>
                      <a:cubicBezTo>
                        <a:pt x="3" y="5"/>
                        <a:pt x="1" y="4"/>
                        <a:pt x="1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46" name="Freeform 1223">
                  <a:extLst>
                    <a:ext uri="{FF2B5EF4-FFF2-40B4-BE49-F238E27FC236}">
                      <a16:creationId xmlns:a16="http://schemas.microsoft.com/office/drawing/2014/main" id="{A6D1BCA5-C115-581D-D115-46804CB44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0" y="3149"/>
                  <a:ext cx="32" cy="11"/>
                </a:xfrm>
                <a:custGeom>
                  <a:avLst/>
                  <a:gdLst>
                    <a:gd name="T0" fmla="*/ 49 w 21"/>
                    <a:gd name="T1" fmla="*/ 0 h 7"/>
                    <a:gd name="T2" fmla="*/ 62 w 21"/>
                    <a:gd name="T3" fmla="*/ 8 h 7"/>
                    <a:gd name="T4" fmla="*/ 21 w 21"/>
                    <a:gd name="T5" fmla="*/ 22 h 7"/>
                    <a:gd name="T6" fmla="*/ 0 w 21"/>
                    <a:gd name="T7" fmla="*/ 22 h 7"/>
                    <a:gd name="T8" fmla="*/ 27 w 21"/>
                    <a:gd name="T9" fmla="*/ 27 h 7"/>
                    <a:gd name="T10" fmla="*/ 75 w 21"/>
                    <a:gd name="T11" fmla="*/ 8 h 7"/>
                    <a:gd name="T12" fmla="*/ 49 w 21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" h="7">
                      <a:moveTo>
                        <a:pt x="14" y="0"/>
                      </a:moveTo>
                      <a:cubicBezTo>
                        <a:pt x="16" y="0"/>
                        <a:pt x="18" y="1"/>
                        <a:pt x="18" y="2"/>
                      </a:cubicBezTo>
                      <a:cubicBezTo>
                        <a:pt x="18" y="4"/>
                        <a:pt x="13" y="6"/>
                        <a:pt x="6" y="6"/>
                      </a:cubicBezTo>
                      <a:cubicBezTo>
                        <a:pt x="4" y="7"/>
                        <a:pt x="2" y="7"/>
                        <a:pt x="0" y="6"/>
                      </a:cubicBezTo>
                      <a:cubicBezTo>
                        <a:pt x="2" y="7"/>
                        <a:pt x="5" y="7"/>
                        <a:pt x="8" y="7"/>
                      </a:cubicBezTo>
                      <a:cubicBezTo>
                        <a:pt x="15" y="6"/>
                        <a:pt x="21" y="4"/>
                        <a:pt x="21" y="2"/>
                      </a:cubicBezTo>
                      <a:cubicBezTo>
                        <a:pt x="20" y="1"/>
                        <a:pt x="18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F36C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47" name="Freeform 1224">
                  <a:extLst>
                    <a:ext uri="{FF2B5EF4-FFF2-40B4-BE49-F238E27FC236}">
                      <a16:creationId xmlns:a16="http://schemas.microsoft.com/office/drawing/2014/main" id="{A8CC7B4F-403C-2D7D-5C57-5942378BE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7" y="3149"/>
                  <a:ext cx="27" cy="9"/>
                </a:xfrm>
                <a:custGeom>
                  <a:avLst/>
                  <a:gdLst>
                    <a:gd name="T0" fmla="*/ 5 w 18"/>
                    <a:gd name="T1" fmla="*/ 14 h 6"/>
                    <a:gd name="T2" fmla="*/ 41 w 18"/>
                    <a:gd name="T3" fmla="*/ 5 h 6"/>
                    <a:gd name="T4" fmla="*/ 62 w 18"/>
                    <a:gd name="T5" fmla="*/ 5 h 6"/>
                    <a:gd name="T6" fmla="*/ 35 w 18"/>
                    <a:gd name="T7" fmla="*/ 0 h 6"/>
                    <a:gd name="T8" fmla="*/ 0 w 18"/>
                    <a:gd name="T9" fmla="*/ 14 h 6"/>
                    <a:gd name="T10" fmla="*/ 14 w 18"/>
                    <a:gd name="T11" fmla="*/ 21 h 6"/>
                    <a:gd name="T12" fmla="*/ 5 w 18"/>
                    <a:gd name="T13" fmla="*/ 14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6">
                      <a:moveTo>
                        <a:pt x="1" y="4"/>
                      </a:moveTo>
                      <a:cubicBezTo>
                        <a:pt x="1" y="2"/>
                        <a:pt x="6" y="1"/>
                        <a:pt x="12" y="1"/>
                      </a:cubicBezTo>
                      <a:cubicBezTo>
                        <a:pt x="14" y="0"/>
                        <a:pt x="17" y="1"/>
                        <a:pt x="18" y="1"/>
                      </a:cubicBezTo>
                      <a:cubicBezTo>
                        <a:pt x="17" y="0"/>
                        <a:pt x="13" y="0"/>
                        <a:pt x="10" y="0"/>
                      </a:cubicBezTo>
                      <a:cubicBezTo>
                        <a:pt x="4" y="1"/>
                        <a:pt x="0" y="2"/>
                        <a:pt x="0" y="4"/>
                      </a:cubicBezTo>
                      <a:cubicBezTo>
                        <a:pt x="0" y="5"/>
                        <a:pt x="2" y="5"/>
                        <a:pt x="4" y="6"/>
                      </a:cubicBezTo>
                      <a:cubicBezTo>
                        <a:pt x="3" y="5"/>
                        <a:pt x="1" y="5"/>
                        <a:pt x="1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48" name="Freeform 1225">
                  <a:extLst>
                    <a:ext uri="{FF2B5EF4-FFF2-40B4-BE49-F238E27FC236}">
                      <a16:creationId xmlns:a16="http://schemas.microsoft.com/office/drawing/2014/main" id="{2507105E-D1E6-AE49-EE11-1F1A49E0B3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7" y="3123"/>
                  <a:ext cx="192" cy="56"/>
                </a:xfrm>
                <a:custGeom>
                  <a:avLst/>
                  <a:gdLst>
                    <a:gd name="T0" fmla="*/ 392 w 128"/>
                    <a:gd name="T1" fmla="*/ 48 h 35"/>
                    <a:gd name="T2" fmla="*/ 432 w 128"/>
                    <a:gd name="T3" fmla="*/ 82 h 35"/>
                    <a:gd name="T4" fmla="*/ 431 w 128"/>
                    <a:gd name="T5" fmla="*/ 118 h 35"/>
                    <a:gd name="T6" fmla="*/ 390 w 128"/>
                    <a:gd name="T7" fmla="*/ 136 h 35"/>
                    <a:gd name="T8" fmla="*/ 284 w 128"/>
                    <a:gd name="T9" fmla="*/ 123 h 35"/>
                    <a:gd name="T10" fmla="*/ 39 w 128"/>
                    <a:gd name="T11" fmla="*/ 86 h 35"/>
                    <a:gd name="T12" fmla="*/ 0 w 128"/>
                    <a:gd name="T13" fmla="*/ 61 h 35"/>
                    <a:gd name="T14" fmla="*/ 5 w 128"/>
                    <a:gd name="T15" fmla="*/ 21 h 35"/>
                    <a:gd name="T16" fmla="*/ 27 w 128"/>
                    <a:gd name="T17" fmla="*/ 0 h 35"/>
                    <a:gd name="T18" fmla="*/ 215 w 128"/>
                    <a:gd name="T19" fmla="*/ 29 h 35"/>
                    <a:gd name="T20" fmla="*/ 392 w 128"/>
                    <a:gd name="T21" fmla="*/ 48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35">
                      <a:moveTo>
                        <a:pt x="116" y="12"/>
                      </a:moveTo>
                      <a:cubicBezTo>
                        <a:pt x="127" y="14"/>
                        <a:pt x="128" y="17"/>
                        <a:pt x="128" y="20"/>
                      </a:cubicBezTo>
                      <a:cubicBezTo>
                        <a:pt x="127" y="29"/>
                        <a:pt x="127" y="29"/>
                        <a:pt x="127" y="29"/>
                      </a:cubicBezTo>
                      <a:cubicBezTo>
                        <a:pt x="127" y="32"/>
                        <a:pt x="125" y="35"/>
                        <a:pt x="115" y="33"/>
                      </a:cubicBezTo>
                      <a:cubicBezTo>
                        <a:pt x="114" y="33"/>
                        <a:pt x="108" y="33"/>
                        <a:pt x="84" y="30"/>
                      </a:cubicBezTo>
                      <a:cubicBezTo>
                        <a:pt x="59" y="27"/>
                        <a:pt x="11" y="22"/>
                        <a:pt x="11" y="21"/>
                      </a:cubicBezTo>
                      <a:cubicBezTo>
                        <a:pt x="2" y="20"/>
                        <a:pt x="0" y="18"/>
                        <a:pt x="0" y="1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0"/>
                        <a:pt x="5" y="0"/>
                        <a:pt x="8" y="0"/>
                      </a:cubicBezTo>
                      <a:cubicBezTo>
                        <a:pt x="8" y="0"/>
                        <a:pt x="41" y="5"/>
                        <a:pt x="63" y="7"/>
                      </a:cubicBezTo>
                      <a:cubicBezTo>
                        <a:pt x="86" y="10"/>
                        <a:pt x="116" y="12"/>
                        <a:pt x="116" y="12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49" name="Freeform 1226">
                  <a:extLst>
                    <a:ext uri="{FF2B5EF4-FFF2-40B4-BE49-F238E27FC236}">
                      <a16:creationId xmlns:a16="http://schemas.microsoft.com/office/drawing/2014/main" id="{97CDB816-E409-FB4C-AFAA-AD6EB0EA71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2" y="3131"/>
                  <a:ext cx="192" cy="48"/>
                </a:xfrm>
                <a:custGeom>
                  <a:avLst/>
                  <a:gdLst>
                    <a:gd name="T0" fmla="*/ 405 w 128"/>
                    <a:gd name="T1" fmla="*/ 0 h 30"/>
                    <a:gd name="T2" fmla="*/ 431 w 128"/>
                    <a:gd name="T3" fmla="*/ 26 h 30"/>
                    <a:gd name="T4" fmla="*/ 432 w 128"/>
                    <a:gd name="T5" fmla="*/ 61 h 30"/>
                    <a:gd name="T6" fmla="*/ 378 w 128"/>
                    <a:gd name="T7" fmla="*/ 90 h 30"/>
                    <a:gd name="T8" fmla="*/ 183 w 128"/>
                    <a:gd name="T9" fmla="*/ 107 h 30"/>
                    <a:gd name="T10" fmla="*/ 35 w 128"/>
                    <a:gd name="T11" fmla="*/ 123 h 30"/>
                    <a:gd name="T12" fmla="*/ 5 w 128"/>
                    <a:gd name="T13" fmla="*/ 102 h 30"/>
                    <a:gd name="T14" fmla="*/ 0 w 128"/>
                    <a:gd name="T15" fmla="*/ 61 h 30"/>
                    <a:gd name="T16" fmla="*/ 21 w 128"/>
                    <a:gd name="T17" fmla="*/ 34 h 30"/>
                    <a:gd name="T18" fmla="*/ 203 w 128"/>
                    <a:gd name="T19" fmla="*/ 21 h 30"/>
                    <a:gd name="T20" fmla="*/ 405 w 128"/>
                    <a:gd name="T21" fmla="*/ 0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30">
                      <a:moveTo>
                        <a:pt x="120" y="0"/>
                      </a:moveTo>
                      <a:cubicBezTo>
                        <a:pt x="126" y="0"/>
                        <a:pt x="127" y="3"/>
                        <a:pt x="127" y="6"/>
                      </a:cubicBezTo>
                      <a:cubicBezTo>
                        <a:pt x="128" y="15"/>
                        <a:pt x="128" y="15"/>
                        <a:pt x="128" y="15"/>
                      </a:cubicBezTo>
                      <a:cubicBezTo>
                        <a:pt x="128" y="18"/>
                        <a:pt x="128" y="21"/>
                        <a:pt x="112" y="22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5" y="30"/>
                        <a:pt x="1" y="28"/>
                        <a:pt x="1" y="2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1"/>
                        <a:pt x="2" y="9"/>
                        <a:pt x="6" y="8"/>
                      </a:cubicBezTo>
                      <a:cubicBezTo>
                        <a:pt x="6" y="8"/>
                        <a:pt x="48" y="6"/>
                        <a:pt x="60" y="5"/>
                      </a:cubicBezTo>
                      <a:cubicBezTo>
                        <a:pt x="73" y="4"/>
                        <a:pt x="120" y="0"/>
                        <a:pt x="120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50" name="Freeform 1227">
                  <a:extLst>
                    <a:ext uri="{FF2B5EF4-FFF2-40B4-BE49-F238E27FC236}">
                      <a16:creationId xmlns:a16="http://schemas.microsoft.com/office/drawing/2014/main" id="{1BE9F4AD-B346-4BA5-26BA-16C2AB5C9E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8" y="2881"/>
                  <a:ext cx="192" cy="77"/>
                </a:xfrm>
                <a:custGeom>
                  <a:avLst/>
                  <a:gdLst>
                    <a:gd name="T0" fmla="*/ 21 w 128"/>
                    <a:gd name="T1" fmla="*/ 90 h 48"/>
                    <a:gd name="T2" fmla="*/ 21 w 128"/>
                    <a:gd name="T3" fmla="*/ 90 h 48"/>
                    <a:gd name="T4" fmla="*/ 5 w 128"/>
                    <a:gd name="T5" fmla="*/ 67 h 48"/>
                    <a:gd name="T6" fmla="*/ 12 w 128"/>
                    <a:gd name="T7" fmla="*/ 26 h 48"/>
                    <a:gd name="T8" fmla="*/ 68 w 128"/>
                    <a:gd name="T9" fmla="*/ 16 h 48"/>
                    <a:gd name="T10" fmla="*/ 261 w 128"/>
                    <a:gd name="T11" fmla="*/ 69 h 48"/>
                    <a:gd name="T12" fmla="*/ 396 w 128"/>
                    <a:gd name="T13" fmla="*/ 103 h 48"/>
                    <a:gd name="T14" fmla="*/ 431 w 128"/>
                    <a:gd name="T15" fmla="*/ 136 h 48"/>
                    <a:gd name="T16" fmla="*/ 423 w 128"/>
                    <a:gd name="T17" fmla="*/ 178 h 48"/>
                    <a:gd name="T18" fmla="*/ 399 w 128"/>
                    <a:gd name="T19" fmla="*/ 193 h 48"/>
                    <a:gd name="T20" fmla="*/ 207 w 128"/>
                    <a:gd name="T21" fmla="*/ 149 h 48"/>
                    <a:gd name="T22" fmla="*/ 21 w 128"/>
                    <a:gd name="T23" fmla="*/ 90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8" h="48">
                      <a:moveTo>
                        <a:pt x="6" y="22"/>
                      </a:move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3" y="22"/>
                        <a:pt x="0" y="20"/>
                        <a:pt x="1" y="1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3"/>
                        <a:pt x="4" y="0"/>
                        <a:pt x="20" y="4"/>
                      </a:cubicBezTo>
                      <a:cubicBezTo>
                        <a:pt x="77" y="17"/>
                        <a:pt x="77" y="17"/>
                        <a:pt x="77" y="17"/>
                      </a:cubicBezTo>
                      <a:cubicBezTo>
                        <a:pt x="117" y="25"/>
                        <a:pt x="117" y="25"/>
                        <a:pt x="117" y="25"/>
                      </a:cubicBezTo>
                      <a:cubicBezTo>
                        <a:pt x="123" y="26"/>
                        <a:pt x="128" y="30"/>
                        <a:pt x="127" y="33"/>
                      </a:cubicBezTo>
                      <a:cubicBezTo>
                        <a:pt x="125" y="43"/>
                        <a:pt x="125" y="43"/>
                        <a:pt x="125" y="43"/>
                      </a:cubicBezTo>
                      <a:cubicBezTo>
                        <a:pt x="124" y="46"/>
                        <a:pt x="122" y="48"/>
                        <a:pt x="118" y="47"/>
                      </a:cubicBezTo>
                      <a:cubicBezTo>
                        <a:pt x="117" y="47"/>
                        <a:pt x="74" y="39"/>
                        <a:pt x="61" y="36"/>
                      </a:cubicBezTo>
                      <a:cubicBezTo>
                        <a:pt x="49" y="34"/>
                        <a:pt x="6" y="22"/>
                        <a:pt x="6" y="22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51" name="Freeform 1228">
                  <a:extLst>
                    <a:ext uri="{FF2B5EF4-FFF2-40B4-BE49-F238E27FC236}">
                      <a16:creationId xmlns:a16="http://schemas.microsoft.com/office/drawing/2014/main" id="{F56392F7-CC78-2A53-BC3C-750296E093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9" y="2931"/>
                  <a:ext cx="189" cy="99"/>
                </a:xfrm>
                <a:custGeom>
                  <a:avLst/>
                  <a:gdLst>
                    <a:gd name="T0" fmla="*/ 410 w 126"/>
                    <a:gd name="T1" fmla="*/ 163 h 62"/>
                    <a:gd name="T2" fmla="*/ 423 w 126"/>
                    <a:gd name="T3" fmla="*/ 192 h 62"/>
                    <a:gd name="T4" fmla="*/ 413 w 126"/>
                    <a:gd name="T5" fmla="*/ 232 h 62"/>
                    <a:gd name="T6" fmla="*/ 356 w 126"/>
                    <a:gd name="T7" fmla="*/ 232 h 62"/>
                    <a:gd name="T8" fmla="*/ 167 w 126"/>
                    <a:gd name="T9" fmla="*/ 150 h 62"/>
                    <a:gd name="T10" fmla="*/ 27 w 126"/>
                    <a:gd name="T11" fmla="*/ 94 h 62"/>
                    <a:gd name="T12" fmla="*/ 5 w 126"/>
                    <a:gd name="T13" fmla="*/ 61 h 62"/>
                    <a:gd name="T14" fmla="*/ 18 w 126"/>
                    <a:gd name="T15" fmla="*/ 21 h 62"/>
                    <a:gd name="T16" fmla="*/ 45 w 126"/>
                    <a:gd name="T17" fmla="*/ 8 h 62"/>
                    <a:gd name="T18" fmla="*/ 216 w 126"/>
                    <a:gd name="T19" fmla="*/ 81 h 62"/>
                    <a:gd name="T20" fmla="*/ 410 w 126"/>
                    <a:gd name="T21" fmla="*/ 163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6" h="62">
                      <a:moveTo>
                        <a:pt x="121" y="40"/>
                      </a:moveTo>
                      <a:cubicBezTo>
                        <a:pt x="126" y="41"/>
                        <a:pt x="126" y="45"/>
                        <a:pt x="125" y="47"/>
                      </a:cubicBezTo>
                      <a:cubicBezTo>
                        <a:pt x="122" y="57"/>
                        <a:pt x="122" y="57"/>
                        <a:pt x="122" y="57"/>
                      </a:cubicBezTo>
                      <a:cubicBezTo>
                        <a:pt x="121" y="59"/>
                        <a:pt x="120" y="62"/>
                        <a:pt x="105" y="57"/>
                      </a:cubicBezTo>
                      <a:cubicBezTo>
                        <a:pt x="49" y="37"/>
                        <a:pt x="49" y="37"/>
                        <a:pt x="49" y="37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3" y="21"/>
                        <a:pt x="0" y="18"/>
                        <a:pt x="1" y="1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2"/>
                        <a:pt x="9" y="0"/>
                        <a:pt x="13" y="2"/>
                      </a:cubicBezTo>
                      <a:cubicBezTo>
                        <a:pt x="13" y="2"/>
                        <a:pt x="52" y="16"/>
                        <a:pt x="64" y="20"/>
                      </a:cubicBezTo>
                      <a:cubicBezTo>
                        <a:pt x="76" y="25"/>
                        <a:pt x="120" y="39"/>
                        <a:pt x="121" y="40"/>
                      </a:cubicBezTo>
                      <a:close/>
                    </a:path>
                  </a:pathLst>
                </a:custGeom>
                <a:solidFill>
                  <a:srgbClr val="F9C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52" name="Freeform 1229">
                  <a:extLst>
                    <a:ext uri="{FF2B5EF4-FFF2-40B4-BE49-F238E27FC236}">
                      <a16:creationId xmlns:a16="http://schemas.microsoft.com/office/drawing/2014/main" id="{B4BD3A39-1E95-F807-87BA-D1B0738EA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6" y="2998"/>
                  <a:ext cx="189" cy="99"/>
                </a:xfrm>
                <a:custGeom>
                  <a:avLst/>
                  <a:gdLst>
                    <a:gd name="T0" fmla="*/ 18 w 126"/>
                    <a:gd name="T1" fmla="*/ 89 h 62"/>
                    <a:gd name="T2" fmla="*/ 18 w 126"/>
                    <a:gd name="T3" fmla="*/ 89 h 62"/>
                    <a:gd name="T4" fmla="*/ 5 w 126"/>
                    <a:gd name="T5" fmla="*/ 61 h 62"/>
                    <a:gd name="T6" fmla="*/ 14 w 126"/>
                    <a:gd name="T7" fmla="*/ 26 h 62"/>
                    <a:gd name="T8" fmla="*/ 75 w 126"/>
                    <a:gd name="T9" fmla="*/ 21 h 62"/>
                    <a:gd name="T10" fmla="*/ 261 w 126"/>
                    <a:gd name="T11" fmla="*/ 102 h 62"/>
                    <a:gd name="T12" fmla="*/ 392 w 126"/>
                    <a:gd name="T13" fmla="*/ 155 h 62"/>
                    <a:gd name="T14" fmla="*/ 423 w 126"/>
                    <a:gd name="T15" fmla="*/ 192 h 62"/>
                    <a:gd name="T16" fmla="*/ 413 w 126"/>
                    <a:gd name="T17" fmla="*/ 232 h 62"/>
                    <a:gd name="T18" fmla="*/ 386 w 126"/>
                    <a:gd name="T19" fmla="*/ 244 h 62"/>
                    <a:gd name="T20" fmla="*/ 201 w 126"/>
                    <a:gd name="T21" fmla="*/ 176 h 62"/>
                    <a:gd name="T22" fmla="*/ 18 w 126"/>
                    <a:gd name="T23" fmla="*/ 89 h 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6" h="62">
                      <a:moveTo>
                        <a:pt x="5" y="22"/>
                      </a:move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3" y="21"/>
                        <a:pt x="0" y="20"/>
                        <a:pt x="1" y="1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3"/>
                        <a:pt x="6" y="0"/>
                        <a:pt x="22" y="5"/>
                      </a:cubicBezTo>
                      <a:cubicBezTo>
                        <a:pt x="77" y="25"/>
                        <a:pt x="77" y="25"/>
                        <a:pt x="77" y="25"/>
                      </a:cubicBezTo>
                      <a:cubicBezTo>
                        <a:pt x="116" y="38"/>
                        <a:pt x="116" y="38"/>
                        <a:pt x="116" y="38"/>
                      </a:cubicBezTo>
                      <a:cubicBezTo>
                        <a:pt x="122" y="40"/>
                        <a:pt x="126" y="44"/>
                        <a:pt x="125" y="47"/>
                      </a:cubicBezTo>
                      <a:cubicBezTo>
                        <a:pt x="122" y="57"/>
                        <a:pt x="122" y="57"/>
                        <a:pt x="122" y="57"/>
                      </a:cubicBezTo>
                      <a:cubicBezTo>
                        <a:pt x="120" y="60"/>
                        <a:pt x="118" y="62"/>
                        <a:pt x="114" y="60"/>
                      </a:cubicBezTo>
                      <a:cubicBezTo>
                        <a:pt x="113" y="60"/>
                        <a:pt x="71" y="47"/>
                        <a:pt x="59" y="43"/>
                      </a:cubicBezTo>
                      <a:cubicBezTo>
                        <a:pt x="47" y="39"/>
                        <a:pt x="6" y="22"/>
                        <a:pt x="5" y="22"/>
                      </a:cubicBezTo>
                      <a:close/>
                    </a:path>
                  </a:pathLst>
                </a:custGeom>
                <a:solidFill>
                  <a:srgbClr val="F9C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53" name="Freeform 1230">
                  <a:extLst>
                    <a:ext uri="{FF2B5EF4-FFF2-40B4-BE49-F238E27FC236}">
                      <a16:creationId xmlns:a16="http://schemas.microsoft.com/office/drawing/2014/main" id="{8B8E352E-DA7E-486E-BC3C-2DC90CD271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3" y="2976"/>
                  <a:ext cx="37" cy="19"/>
                </a:xfrm>
                <a:custGeom>
                  <a:avLst/>
                  <a:gdLst>
                    <a:gd name="T0" fmla="*/ 1 w 25"/>
                    <a:gd name="T1" fmla="*/ 8 h 12"/>
                    <a:gd name="T2" fmla="*/ 46 w 25"/>
                    <a:gd name="T3" fmla="*/ 13 h 12"/>
                    <a:gd name="T4" fmla="*/ 81 w 25"/>
                    <a:gd name="T5" fmla="*/ 40 h 12"/>
                    <a:gd name="T6" fmla="*/ 40 w 25"/>
                    <a:gd name="T7" fmla="*/ 35 h 12"/>
                    <a:gd name="T8" fmla="*/ 1 w 25"/>
                    <a:gd name="T9" fmla="*/ 8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2">
                      <a:moveTo>
                        <a:pt x="1" y="2"/>
                      </a:moveTo>
                      <a:cubicBezTo>
                        <a:pt x="2" y="0"/>
                        <a:pt x="8" y="0"/>
                        <a:pt x="14" y="3"/>
                      </a:cubicBezTo>
                      <a:cubicBezTo>
                        <a:pt x="20" y="5"/>
                        <a:pt x="25" y="8"/>
                        <a:pt x="25" y="10"/>
                      </a:cubicBezTo>
                      <a:cubicBezTo>
                        <a:pt x="24" y="12"/>
                        <a:pt x="18" y="12"/>
                        <a:pt x="12" y="9"/>
                      </a:cubicBezTo>
                      <a:cubicBezTo>
                        <a:pt x="5" y="7"/>
                        <a:pt x="0" y="4"/>
                        <a:pt x="1" y="2"/>
                      </a:cubicBezTo>
                      <a:close/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54" name="Freeform 1231">
                  <a:extLst>
                    <a:ext uri="{FF2B5EF4-FFF2-40B4-BE49-F238E27FC236}">
                      <a16:creationId xmlns:a16="http://schemas.microsoft.com/office/drawing/2014/main" id="{A74234C3-19B4-52C2-9715-D98FF2508C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0" y="3046"/>
                  <a:ext cx="37" cy="19"/>
                </a:xfrm>
                <a:custGeom>
                  <a:avLst/>
                  <a:gdLst>
                    <a:gd name="T0" fmla="*/ 78 w 25"/>
                    <a:gd name="T1" fmla="*/ 40 h 12"/>
                    <a:gd name="T2" fmla="*/ 36 w 25"/>
                    <a:gd name="T3" fmla="*/ 35 h 12"/>
                    <a:gd name="T4" fmla="*/ 0 w 25"/>
                    <a:gd name="T5" fmla="*/ 8 h 12"/>
                    <a:gd name="T6" fmla="*/ 41 w 25"/>
                    <a:gd name="T7" fmla="*/ 8 h 12"/>
                    <a:gd name="T8" fmla="*/ 78 w 25"/>
                    <a:gd name="T9" fmla="*/ 4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2">
                      <a:moveTo>
                        <a:pt x="24" y="10"/>
                      </a:moveTo>
                      <a:cubicBezTo>
                        <a:pt x="23" y="12"/>
                        <a:pt x="18" y="11"/>
                        <a:pt x="11" y="9"/>
                      </a:cubicBezTo>
                      <a:cubicBezTo>
                        <a:pt x="5" y="7"/>
                        <a:pt x="0" y="3"/>
                        <a:pt x="0" y="2"/>
                      </a:cubicBezTo>
                      <a:cubicBezTo>
                        <a:pt x="1" y="0"/>
                        <a:pt x="7" y="0"/>
                        <a:pt x="13" y="2"/>
                      </a:cubicBezTo>
                      <a:cubicBezTo>
                        <a:pt x="20" y="5"/>
                        <a:pt x="25" y="8"/>
                        <a:pt x="24" y="10"/>
                      </a:cubicBezTo>
                      <a:close/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55" name="Freeform 1232">
                  <a:extLst>
                    <a:ext uri="{FF2B5EF4-FFF2-40B4-BE49-F238E27FC236}">
                      <a16:creationId xmlns:a16="http://schemas.microsoft.com/office/drawing/2014/main" id="{00F56B56-48B8-39B0-5E03-9B3394BD26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0" y="2971"/>
                  <a:ext cx="37" cy="19"/>
                </a:xfrm>
                <a:custGeom>
                  <a:avLst/>
                  <a:gdLst>
                    <a:gd name="T0" fmla="*/ 1 w 25"/>
                    <a:gd name="T1" fmla="*/ 8 h 12"/>
                    <a:gd name="T2" fmla="*/ 46 w 25"/>
                    <a:gd name="T3" fmla="*/ 13 h 12"/>
                    <a:gd name="T4" fmla="*/ 81 w 25"/>
                    <a:gd name="T5" fmla="*/ 40 h 12"/>
                    <a:gd name="T6" fmla="*/ 40 w 25"/>
                    <a:gd name="T7" fmla="*/ 40 h 12"/>
                    <a:gd name="T8" fmla="*/ 1 w 25"/>
                    <a:gd name="T9" fmla="*/ 8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2">
                      <a:moveTo>
                        <a:pt x="1" y="2"/>
                      </a:moveTo>
                      <a:cubicBezTo>
                        <a:pt x="2" y="0"/>
                        <a:pt x="7" y="1"/>
                        <a:pt x="14" y="3"/>
                      </a:cubicBezTo>
                      <a:cubicBezTo>
                        <a:pt x="20" y="5"/>
                        <a:pt x="25" y="9"/>
                        <a:pt x="25" y="10"/>
                      </a:cubicBezTo>
                      <a:cubicBezTo>
                        <a:pt x="24" y="12"/>
                        <a:pt x="18" y="12"/>
                        <a:pt x="12" y="10"/>
                      </a:cubicBezTo>
                      <a:cubicBezTo>
                        <a:pt x="5" y="7"/>
                        <a:pt x="0" y="4"/>
                        <a:pt x="1" y="2"/>
                      </a:cubicBezTo>
                      <a:close/>
                    </a:path>
                  </a:pathLst>
                </a:custGeom>
                <a:solidFill>
                  <a:srgbClr val="F48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56" name="Freeform 1233">
                  <a:extLst>
                    <a:ext uri="{FF2B5EF4-FFF2-40B4-BE49-F238E27FC236}">
                      <a16:creationId xmlns:a16="http://schemas.microsoft.com/office/drawing/2014/main" id="{96A7007A-8F87-6237-6B9F-D17D5EF54F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7" y="3041"/>
                  <a:ext cx="36" cy="20"/>
                </a:xfrm>
                <a:custGeom>
                  <a:avLst/>
                  <a:gdLst>
                    <a:gd name="T0" fmla="*/ 81 w 24"/>
                    <a:gd name="T1" fmla="*/ 47 h 12"/>
                    <a:gd name="T2" fmla="*/ 39 w 24"/>
                    <a:gd name="T3" fmla="*/ 42 h 12"/>
                    <a:gd name="T4" fmla="*/ 0 w 24"/>
                    <a:gd name="T5" fmla="*/ 8 h 12"/>
                    <a:gd name="T6" fmla="*/ 45 w 24"/>
                    <a:gd name="T7" fmla="*/ 13 h 12"/>
                    <a:gd name="T8" fmla="*/ 81 w 24"/>
                    <a:gd name="T9" fmla="*/ 47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12">
                      <a:moveTo>
                        <a:pt x="24" y="10"/>
                      </a:moveTo>
                      <a:cubicBezTo>
                        <a:pt x="23" y="12"/>
                        <a:pt x="17" y="12"/>
                        <a:pt x="11" y="9"/>
                      </a:cubicBezTo>
                      <a:cubicBezTo>
                        <a:pt x="4" y="7"/>
                        <a:pt x="0" y="4"/>
                        <a:pt x="0" y="2"/>
                      </a:cubicBezTo>
                      <a:cubicBezTo>
                        <a:pt x="1" y="0"/>
                        <a:pt x="7" y="1"/>
                        <a:pt x="13" y="3"/>
                      </a:cubicBezTo>
                      <a:cubicBezTo>
                        <a:pt x="20" y="5"/>
                        <a:pt x="24" y="8"/>
                        <a:pt x="24" y="10"/>
                      </a:cubicBezTo>
                      <a:close/>
                    </a:path>
                  </a:pathLst>
                </a:custGeom>
                <a:solidFill>
                  <a:srgbClr val="F48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57" name="Freeform 1234">
                  <a:extLst>
                    <a:ext uri="{FF2B5EF4-FFF2-40B4-BE49-F238E27FC236}">
                      <a16:creationId xmlns:a16="http://schemas.microsoft.com/office/drawing/2014/main" id="{E7E04C28-1470-3744-E741-43E147D0C4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5" y="3006"/>
                  <a:ext cx="79" cy="26"/>
                </a:xfrm>
                <a:custGeom>
                  <a:avLst/>
                  <a:gdLst>
                    <a:gd name="T0" fmla="*/ 0 w 53"/>
                    <a:gd name="T1" fmla="*/ 39 h 16"/>
                    <a:gd name="T2" fmla="*/ 15 w 53"/>
                    <a:gd name="T3" fmla="*/ 5 h 16"/>
                    <a:gd name="T4" fmla="*/ 55 w 53"/>
                    <a:gd name="T5" fmla="*/ 13 h 16"/>
                    <a:gd name="T6" fmla="*/ 119 w 53"/>
                    <a:gd name="T7" fmla="*/ 42 h 16"/>
                    <a:gd name="T8" fmla="*/ 146 w 53"/>
                    <a:gd name="T9" fmla="*/ 55 h 16"/>
                    <a:gd name="T10" fmla="*/ 176 w 53"/>
                    <a:gd name="T11" fmla="*/ 68 h 16"/>
                    <a:gd name="T12" fmla="*/ 54 w 53"/>
                    <a:gd name="T13" fmla="*/ 21 h 16"/>
                    <a:gd name="T14" fmla="*/ 13 w 53"/>
                    <a:gd name="T15" fmla="*/ 21 h 16"/>
                    <a:gd name="T16" fmla="*/ 0 w 53"/>
                    <a:gd name="T17" fmla="*/ 47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3" h="16">
                      <a:moveTo>
                        <a:pt x="0" y="9"/>
                      </a:moveTo>
                      <a:cubicBezTo>
                        <a:pt x="1" y="6"/>
                        <a:pt x="2" y="2"/>
                        <a:pt x="5" y="1"/>
                      </a:cubicBezTo>
                      <a:cubicBezTo>
                        <a:pt x="8" y="0"/>
                        <a:pt x="13" y="2"/>
                        <a:pt x="17" y="3"/>
                      </a:cubicBezTo>
                      <a:cubicBezTo>
                        <a:pt x="23" y="5"/>
                        <a:pt x="29" y="8"/>
                        <a:pt x="36" y="10"/>
                      </a:cubicBezTo>
                      <a:cubicBezTo>
                        <a:pt x="39" y="11"/>
                        <a:pt x="41" y="12"/>
                        <a:pt x="44" y="13"/>
                      </a:cubicBezTo>
                      <a:cubicBezTo>
                        <a:pt x="47" y="14"/>
                        <a:pt x="50" y="15"/>
                        <a:pt x="53" y="16"/>
                      </a:cubicBezTo>
                      <a:cubicBezTo>
                        <a:pt x="41" y="14"/>
                        <a:pt x="28" y="8"/>
                        <a:pt x="16" y="5"/>
                      </a:cubicBezTo>
                      <a:cubicBezTo>
                        <a:pt x="12" y="4"/>
                        <a:pt x="7" y="3"/>
                        <a:pt x="4" y="5"/>
                      </a:cubicBezTo>
                      <a:cubicBezTo>
                        <a:pt x="2" y="7"/>
                        <a:pt x="1" y="9"/>
                        <a:pt x="0" y="11"/>
                      </a:cubicBezTo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58" name="Freeform 1235">
                  <a:extLst>
                    <a:ext uri="{FF2B5EF4-FFF2-40B4-BE49-F238E27FC236}">
                      <a16:creationId xmlns:a16="http://schemas.microsoft.com/office/drawing/2014/main" id="{30B37F9B-14B1-A2FF-BB27-76E3E301D2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8" y="2936"/>
                  <a:ext cx="79" cy="29"/>
                </a:xfrm>
                <a:custGeom>
                  <a:avLst/>
                  <a:gdLst>
                    <a:gd name="T0" fmla="*/ 0 w 53"/>
                    <a:gd name="T1" fmla="*/ 42 h 18"/>
                    <a:gd name="T2" fmla="*/ 13 w 53"/>
                    <a:gd name="T3" fmla="*/ 5 h 18"/>
                    <a:gd name="T4" fmla="*/ 55 w 53"/>
                    <a:gd name="T5" fmla="*/ 21 h 18"/>
                    <a:gd name="T6" fmla="*/ 119 w 53"/>
                    <a:gd name="T7" fmla="*/ 50 h 18"/>
                    <a:gd name="T8" fmla="*/ 149 w 53"/>
                    <a:gd name="T9" fmla="*/ 63 h 18"/>
                    <a:gd name="T10" fmla="*/ 176 w 53"/>
                    <a:gd name="T11" fmla="*/ 76 h 18"/>
                    <a:gd name="T12" fmla="*/ 54 w 53"/>
                    <a:gd name="T13" fmla="*/ 29 h 18"/>
                    <a:gd name="T14" fmla="*/ 15 w 53"/>
                    <a:gd name="T15" fmla="*/ 29 h 18"/>
                    <a:gd name="T16" fmla="*/ 0 w 53"/>
                    <a:gd name="T17" fmla="*/ 55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3" h="18">
                      <a:moveTo>
                        <a:pt x="0" y="10"/>
                      </a:moveTo>
                      <a:cubicBezTo>
                        <a:pt x="1" y="8"/>
                        <a:pt x="1" y="2"/>
                        <a:pt x="4" y="1"/>
                      </a:cubicBezTo>
                      <a:cubicBezTo>
                        <a:pt x="7" y="0"/>
                        <a:pt x="13" y="4"/>
                        <a:pt x="17" y="5"/>
                      </a:cubicBezTo>
                      <a:cubicBezTo>
                        <a:pt x="23" y="7"/>
                        <a:pt x="30" y="9"/>
                        <a:pt x="36" y="12"/>
                      </a:cubicBezTo>
                      <a:cubicBezTo>
                        <a:pt x="39" y="13"/>
                        <a:pt x="42" y="14"/>
                        <a:pt x="45" y="15"/>
                      </a:cubicBezTo>
                      <a:cubicBezTo>
                        <a:pt x="47" y="16"/>
                        <a:pt x="51" y="16"/>
                        <a:pt x="53" y="18"/>
                      </a:cubicBezTo>
                      <a:cubicBezTo>
                        <a:pt x="41" y="16"/>
                        <a:pt x="28" y="10"/>
                        <a:pt x="16" y="7"/>
                      </a:cubicBezTo>
                      <a:cubicBezTo>
                        <a:pt x="12" y="6"/>
                        <a:pt x="8" y="5"/>
                        <a:pt x="5" y="7"/>
                      </a:cubicBezTo>
                      <a:cubicBezTo>
                        <a:pt x="2" y="8"/>
                        <a:pt x="1" y="11"/>
                        <a:pt x="0" y="13"/>
                      </a:cubicBezTo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59" name="Freeform 1236">
                  <a:extLst>
                    <a:ext uri="{FF2B5EF4-FFF2-40B4-BE49-F238E27FC236}">
                      <a16:creationId xmlns:a16="http://schemas.microsoft.com/office/drawing/2014/main" id="{1F615245-B412-375C-213B-14DB3B2259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3" y="2982"/>
                  <a:ext cx="117" cy="43"/>
                </a:xfrm>
                <a:custGeom>
                  <a:avLst/>
                  <a:gdLst>
                    <a:gd name="T0" fmla="*/ 0 w 78"/>
                    <a:gd name="T1" fmla="*/ 0 h 27"/>
                    <a:gd name="T2" fmla="*/ 183 w 78"/>
                    <a:gd name="T3" fmla="*/ 84 h 27"/>
                    <a:gd name="T4" fmla="*/ 255 w 78"/>
                    <a:gd name="T5" fmla="*/ 102 h 27"/>
                    <a:gd name="T6" fmla="*/ 264 w 78"/>
                    <a:gd name="T7" fmla="*/ 56 h 27"/>
                    <a:gd name="T8" fmla="*/ 242 w 78"/>
                    <a:gd name="T9" fmla="*/ 89 h 27"/>
                    <a:gd name="T10" fmla="*/ 203 w 78"/>
                    <a:gd name="T11" fmla="*/ 76 h 27"/>
                    <a:gd name="T12" fmla="*/ 161 w 78"/>
                    <a:gd name="T13" fmla="*/ 61 h 27"/>
                    <a:gd name="T14" fmla="*/ 75 w 78"/>
                    <a:gd name="T15" fmla="*/ 29 h 27"/>
                    <a:gd name="T16" fmla="*/ 35 w 78"/>
                    <a:gd name="T17" fmla="*/ 13 h 27"/>
                    <a:gd name="T18" fmla="*/ 5 w 78"/>
                    <a:gd name="T19" fmla="*/ 5 h 2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8" h="27">
                      <a:moveTo>
                        <a:pt x="0" y="0"/>
                      </a:moveTo>
                      <a:cubicBezTo>
                        <a:pt x="18" y="7"/>
                        <a:pt x="36" y="14"/>
                        <a:pt x="54" y="21"/>
                      </a:cubicBezTo>
                      <a:cubicBezTo>
                        <a:pt x="58" y="22"/>
                        <a:pt x="71" y="27"/>
                        <a:pt x="75" y="25"/>
                      </a:cubicBezTo>
                      <a:cubicBezTo>
                        <a:pt x="78" y="23"/>
                        <a:pt x="78" y="17"/>
                        <a:pt x="78" y="14"/>
                      </a:cubicBezTo>
                      <a:cubicBezTo>
                        <a:pt x="77" y="17"/>
                        <a:pt x="75" y="21"/>
                        <a:pt x="71" y="22"/>
                      </a:cubicBezTo>
                      <a:cubicBezTo>
                        <a:pt x="67" y="22"/>
                        <a:pt x="63" y="20"/>
                        <a:pt x="60" y="19"/>
                      </a:cubicBezTo>
                      <a:cubicBezTo>
                        <a:pt x="56" y="18"/>
                        <a:pt x="51" y="16"/>
                        <a:pt x="47" y="15"/>
                      </a:cubicBezTo>
                      <a:cubicBezTo>
                        <a:pt x="39" y="12"/>
                        <a:pt x="30" y="9"/>
                        <a:pt x="22" y="7"/>
                      </a:cubicBezTo>
                      <a:cubicBezTo>
                        <a:pt x="18" y="5"/>
                        <a:pt x="14" y="4"/>
                        <a:pt x="10" y="3"/>
                      </a:cubicBezTo>
                      <a:cubicBezTo>
                        <a:pt x="7" y="2"/>
                        <a:pt x="4" y="1"/>
                        <a:pt x="1" y="1"/>
                      </a:cubicBezTo>
                    </a:path>
                  </a:pathLst>
                </a:custGeom>
                <a:solidFill>
                  <a:srgbClr val="F7A5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60" name="Freeform 1237">
                  <a:extLst>
                    <a:ext uri="{FF2B5EF4-FFF2-40B4-BE49-F238E27FC236}">
                      <a16:creationId xmlns:a16="http://schemas.microsoft.com/office/drawing/2014/main" id="{8A76860E-22D8-752A-84CD-772922AE83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7" y="3049"/>
                  <a:ext cx="132" cy="44"/>
                </a:xfrm>
                <a:custGeom>
                  <a:avLst/>
                  <a:gdLst>
                    <a:gd name="T0" fmla="*/ 296 w 88"/>
                    <a:gd name="T1" fmla="*/ 77 h 27"/>
                    <a:gd name="T2" fmla="*/ 278 w 88"/>
                    <a:gd name="T3" fmla="*/ 111 h 27"/>
                    <a:gd name="T4" fmla="*/ 228 w 88"/>
                    <a:gd name="T5" fmla="*/ 96 h 27"/>
                    <a:gd name="T6" fmla="*/ 153 w 88"/>
                    <a:gd name="T7" fmla="*/ 68 h 27"/>
                    <a:gd name="T8" fmla="*/ 0 w 88"/>
                    <a:gd name="T9" fmla="*/ 0 h 27"/>
                    <a:gd name="T10" fmla="*/ 107 w 88"/>
                    <a:gd name="T11" fmla="*/ 42 h 27"/>
                    <a:gd name="T12" fmla="*/ 210 w 88"/>
                    <a:gd name="T13" fmla="*/ 83 h 27"/>
                    <a:gd name="T14" fmla="*/ 291 w 88"/>
                    <a:gd name="T15" fmla="*/ 47 h 27"/>
                    <a:gd name="T16" fmla="*/ 297 w 88"/>
                    <a:gd name="T17" fmla="*/ 75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8" h="27">
                      <a:moveTo>
                        <a:pt x="87" y="18"/>
                      </a:moveTo>
                      <a:cubicBezTo>
                        <a:pt x="86" y="21"/>
                        <a:pt x="87" y="26"/>
                        <a:pt x="82" y="26"/>
                      </a:cubicBezTo>
                      <a:cubicBezTo>
                        <a:pt x="78" y="27"/>
                        <a:pt x="71" y="24"/>
                        <a:pt x="67" y="22"/>
                      </a:cubicBezTo>
                      <a:cubicBezTo>
                        <a:pt x="58" y="19"/>
                        <a:pt x="54" y="18"/>
                        <a:pt x="45" y="16"/>
                      </a:cubicBezTo>
                      <a:cubicBezTo>
                        <a:pt x="32" y="12"/>
                        <a:pt x="12" y="6"/>
                        <a:pt x="0" y="0"/>
                      </a:cubicBezTo>
                      <a:cubicBezTo>
                        <a:pt x="9" y="3"/>
                        <a:pt x="21" y="7"/>
                        <a:pt x="31" y="10"/>
                      </a:cubicBezTo>
                      <a:cubicBezTo>
                        <a:pt x="42" y="13"/>
                        <a:pt x="51" y="16"/>
                        <a:pt x="62" y="19"/>
                      </a:cubicBezTo>
                      <a:cubicBezTo>
                        <a:pt x="73" y="21"/>
                        <a:pt x="88" y="21"/>
                        <a:pt x="86" y="11"/>
                      </a:cubicBezTo>
                      <a:cubicBezTo>
                        <a:pt x="88" y="13"/>
                        <a:pt x="87" y="15"/>
                        <a:pt x="88" y="17"/>
                      </a:cubicBezTo>
                    </a:path>
                  </a:pathLst>
                </a:custGeom>
                <a:solidFill>
                  <a:srgbClr val="F7A5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61" name="Freeform 1238">
                  <a:extLst>
                    <a:ext uri="{FF2B5EF4-FFF2-40B4-BE49-F238E27FC236}">
                      <a16:creationId xmlns:a16="http://schemas.microsoft.com/office/drawing/2014/main" id="{B639DFD3-8315-07BB-15F9-9951DDB88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6" y="2979"/>
                  <a:ext cx="31" cy="11"/>
                </a:xfrm>
                <a:custGeom>
                  <a:avLst/>
                  <a:gdLst>
                    <a:gd name="T0" fmla="*/ 47 w 21"/>
                    <a:gd name="T1" fmla="*/ 0 h 7"/>
                    <a:gd name="T2" fmla="*/ 59 w 21"/>
                    <a:gd name="T3" fmla="*/ 14 h 7"/>
                    <a:gd name="T4" fmla="*/ 15 w 21"/>
                    <a:gd name="T5" fmla="*/ 13 h 7"/>
                    <a:gd name="T6" fmla="*/ 0 w 21"/>
                    <a:gd name="T7" fmla="*/ 5 h 7"/>
                    <a:gd name="T8" fmla="*/ 22 w 21"/>
                    <a:gd name="T9" fmla="*/ 20 h 7"/>
                    <a:gd name="T10" fmla="*/ 65 w 21"/>
                    <a:gd name="T11" fmla="*/ 20 h 7"/>
                    <a:gd name="T12" fmla="*/ 47 w 21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" h="7">
                      <a:moveTo>
                        <a:pt x="15" y="0"/>
                      </a:moveTo>
                      <a:cubicBezTo>
                        <a:pt x="17" y="2"/>
                        <a:pt x="19" y="3"/>
                        <a:pt x="18" y="4"/>
                      </a:cubicBezTo>
                      <a:cubicBezTo>
                        <a:pt x="18" y="6"/>
                        <a:pt x="12" y="6"/>
                        <a:pt x="5" y="3"/>
                      </a:cubicBezTo>
                      <a:cubicBezTo>
                        <a:pt x="3" y="3"/>
                        <a:pt x="1" y="2"/>
                        <a:pt x="0" y="1"/>
                      </a:cubicBezTo>
                      <a:cubicBezTo>
                        <a:pt x="2" y="2"/>
                        <a:pt x="4" y="4"/>
                        <a:pt x="7" y="5"/>
                      </a:cubicBezTo>
                      <a:cubicBezTo>
                        <a:pt x="14" y="7"/>
                        <a:pt x="20" y="7"/>
                        <a:pt x="20" y="5"/>
                      </a:cubicBezTo>
                      <a:cubicBezTo>
                        <a:pt x="21" y="4"/>
                        <a:pt x="18" y="2"/>
                        <a:pt x="15" y="0"/>
                      </a:cubicBezTo>
                      <a:close/>
                    </a:path>
                  </a:pathLst>
                </a:custGeom>
                <a:solidFill>
                  <a:srgbClr val="F36C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62" name="Freeform 1239">
                  <a:extLst>
                    <a:ext uri="{FF2B5EF4-FFF2-40B4-BE49-F238E27FC236}">
                      <a16:creationId xmlns:a16="http://schemas.microsoft.com/office/drawing/2014/main" id="{A1865CF7-C150-100E-FFA3-4DBACC0781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4" y="2973"/>
                  <a:ext cx="27" cy="9"/>
                </a:xfrm>
                <a:custGeom>
                  <a:avLst/>
                  <a:gdLst>
                    <a:gd name="T0" fmla="*/ 5 w 18"/>
                    <a:gd name="T1" fmla="*/ 8 h 6"/>
                    <a:gd name="T2" fmla="*/ 41 w 18"/>
                    <a:gd name="T3" fmla="*/ 14 h 6"/>
                    <a:gd name="T4" fmla="*/ 62 w 18"/>
                    <a:gd name="T5" fmla="*/ 21 h 6"/>
                    <a:gd name="T6" fmla="*/ 35 w 18"/>
                    <a:gd name="T7" fmla="*/ 12 h 6"/>
                    <a:gd name="T8" fmla="*/ 0 w 18"/>
                    <a:gd name="T9" fmla="*/ 8 h 6"/>
                    <a:gd name="T10" fmla="*/ 12 w 18"/>
                    <a:gd name="T11" fmla="*/ 18 h 6"/>
                    <a:gd name="T12" fmla="*/ 5 w 18"/>
                    <a:gd name="T13" fmla="*/ 8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6">
                      <a:moveTo>
                        <a:pt x="1" y="2"/>
                      </a:moveTo>
                      <a:cubicBezTo>
                        <a:pt x="2" y="1"/>
                        <a:pt x="7" y="2"/>
                        <a:pt x="12" y="4"/>
                      </a:cubicBezTo>
                      <a:cubicBezTo>
                        <a:pt x="14" y="4"/>
                        <a:pt x="16" y="6"/>
                        <a:pt x="18" y="6"/>
                      </a:cubicBezTo>
                      <a:cubicBezTo>
                        <a:pt x="17" y="5"/>
                        <a:pt x="14" y="4"/>
                        <a:pt x="10" y="3"/>
                      </a:cubicBezTo>
                      <a:cubicBezTo>
                        <a:pt x="5" y="1"/>
                        <a:pt x="0" y="0"/>
                        <a:pt x="0" y="2"/>
                      </a:cubicBezTo>
                      <a:cubicBezTo>
                        <a:pt x="0" y="3"/>
                        <a:pt x="1" y="4"/>
                        <a:pt x="3" y="5"/>
                      </a:cubicBezTo>
                      <a:cubicBezTo>
                        <a:pt x="2" y="5"/>
                        <a:pt x="1" y="3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63" name="Freeform 1240">
                  <a:extLst>
                    <a:ext uri="{FF2B5EF4-FFF2-40B4-BE49-F238E27FC236}">
                      <a16:creationId xmlns:a16="http://schemas.microsoft.com/office/drawing/2014/main" id="{639634C5-3BCA-3DE6-AA42-118AC64BE9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3" y="3049"/>
                  <a:ext cx="30" cy="12"/>
                </a:xfrm>
                <a:custGeom>
                  <a:avLst/>
                  <a:gdLst>
                    <a:gd name="T0" fmla="*/ 53 w 20"/>
                    <a:gd name="T1" fmla="*/ 0 h 7"/>
                    <a:gd name="T2" fmla="*/ 62 w 20"/>
                    <a:gd name="T3" fmla="*/ 21 h 7"/>
                    <a:gd name="T4" fmla="*/ 18 w 20"/>
                    <a:gd name="T5" fmla="*/ 15 h 7"/>
                    <a:gd name="T6" fmla="*/ 0 w 20"/>
                    <a:gd name="T7" fmla="*/ 5 h 7"/>
                    <a:gd name="T8" fmla="*/ 26 w 20"/>
                    <a:gd name="T9" fmla="*/ 21 h 7"/>
                    <a:gd name="T10" fmla="*/ 68 w 20"/>
                    <a:gd name="T11" fmla="*/ 26 h 7"/>
                    <a:gd name="T12" fmla="*/ 53 w 20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7">
                      <a:moveTo>
                        <a:pt x="15" y="0"/>
                      </a:moveTo>
                      <a:cubicBezTo>
                        <a:pt x="17" y="2"/>
                        <a:pt x="18" y="3"/>
                        <a:pt x="18" y="4"/>
                      </a:cubicBezTo>
                      <a:cubicBezTo>
                        <a:pt x="17" y="6"/>
                        <a:pt x="12" y="6"/>
                        <a:pt x="5" y="3"/>
                      </a:cubicBezTo>
                      <a:cubicBezTo>
                        <a:pt x="3" y="3"/>
                        <a:pt x="1" y="2"/>
                        <a:pt x="0" y="1"/>
                      </a:cubicBezTo>
                      <a:cubicBezTo>
                        <a:pt x="2" y="2"/>
                        <a:pt x="4" y="3"/>
                        <a:pt x="7" y="4"/>
                      </a:cubicBezTo>
                      <a:cubicBezTo>
                        <a:pt x="14" y="7"/>
                        <a:pt x="19" y="7"/>
                        <a:pt x="20" y="5"/>
                      </a:cubicBezTo>
                      <a:cubicBezTo>
                        <a:pt x="20" y="4"/>
                        <a:pt x="18" y="2"/>
                        <a:pt x="15" y="0"/>
                      </a:cubicBezTo>
                      <a:close/>
                    </a:path>
                  </a:pathLst>
                </a:custGeom>
                <a:solidFill>
                  <a:srgbClr val="F36C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64" name="Freeform 1241">
                  <a:extLst>
                    <a:ext uri="{FF2B5EF4-FFF2-40B4-BE49-F238E27FC236}">
                      <a16:creationId xmlns:a16="http://schemas.microsoft.com/office/drawing/2014/main" id="{73A97DD3-9924-8219-1857-6A02C8A6CB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0" y="3043"/>
                  <a:ext cx="28" cy="10"/>
                </a:xfrm>
                <a:custGeom>
                  <a:avLst/>
                  <a:gdLst>
                    <a:gd name="T0" fmla="*/ 6 w 19"/>
                    <a:gd name="T1" fmla="*/ 8 h 6"/>
                    <a:gd name="T2" fmla="*/ 41 w 19"/>
                    <a:gd name="T3" fmla="*/ 13 h 6"/>
                    <a:gd name="T4" fmla="*/ 60 w 19"/>
                    <a:gd name="T5" fmla="*/ 28 h 6"/>
                    <a:gd name="T6" fmla="*/ 35 w 19"/>
                    <a:gd name="T7" fmla="*/ 8 h 6"/>
                    <a:gd name="T8" fmla="*/ 1 w 19"/>
                    <a:gd name="T9" fmla="*/ 8 h 6"/>
                    <a:gd name="T10" fmla="*/ 13 w 19"/>
                    <a:gd name="T11" fmla="*/ 22 h 6"/>
                    <a:gd name="T12" fmla="*/ 6 w 19"/>
                    <a:gd name="T13" fmla="*/ 8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6">
                      <a:moveTo>
                        <a:pt x="2" y="2"/>
                      </a:moveTo>
                      <a:cubicBezTo>
                        <a:pt x="2" y="1"/>
                        <a:pt x="8" y="2"/>
                        <a:pt x="13" y="3"/>
                      </a:cubicBezTo>
                      <a:cubicBezTo>
                        <a:pt x="15" y="4"/>
                        <a:pt x="17" y="5"/>
                        <a:pt x="19" y="6"/>
                      </a:cubicBezTo>
                      <a:cubicBezTo>
                        <a:pt x="17" y="5"/>
                        <a:pt x="14" y="4"/>
                        <a:pt x="11" y="2"/>
                      </a:cubicBezTo>
                      <a:cubicBezTo>
                        <a:pt x="6" y="1"/>
                        <a:pt x="1" y="0"/>
                        <a:pt x="1" y="2"/>
                      </a:cubicBezTo>
                      <a:cubicBezTo>
                        <a:pt x="0" y="3"/>
                        <a:pt x="2" y="4"/>
                        <a:pt x="4" y="5"/>
                      </a:cubicBezTo>
                      <a:cubicBezTo>
                        <a:pt x="3" y="4"/>
                        <a:pt x="2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65" name="Freeform 1242">
                  <a:extLst>
                    <a:ext uri="{FF2B5EF4-FFF2-40B4-BE49-F238E27FC236}">
                      <a16:creationId xmlns:a16="http://schemas.microsoft.com/office/drawing/2014/main" id="{44FDEB04-6E73-AC91-294B-B86E78872C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9" y="2931"/>
                  <a:ext cx="189" cy="99"/>
                </a:xfrm>
                <a:custGeom>
                  <a:avLst/>
                  <a:gdLst>
                    <a:gd name="T0" fmla="*/ 410 w 126"/>
                    <a:gd name="T1" fmla="*/ 163 h 62"/>
                    <a:gd name="T2" fmla="*/ 423 w 126"/>
                    <a:gd name="T3" fmla="*/ 192 h 62"/>
                    <a:gd name="T4" fmla="*/ 413 w 126"/>
                    <a:gd name="T5" fmla="*/ 232 h 62"/>
                    <a:gd name="T6" fmla="*/ 356 w 126"/>
                    <a:gd name="T7" fmla="*/ 232 h 62"/>
                    <a:gd name="T8" fmla="*/ 167 w 126"/>
                    <a:gd name="T9" fmla="*/ 150 h 62"/>
                    <a:gd name="T10" fmla="*/ 27 w 126"/>
                    <a:gd name="T11" fmla="*/ 94 h 62"/>
                    <a:gd name="T12" fmla="*/ 5 w 126"/>
                    <a:gd name="T13" fmla="*/ 61 h 62"/>
                    <a:gd name="T14" fmla="*/ 18 w 126"/>
                    <a:gd name="T15" fmla="*/ 21 h 62"/>
                    <a:gd name="T16" fmla="*/ 45 w 126"/>
                    <a:gd name="T17" fmla="*/ 8 h 62"/>
                    <a:gd name="T18" fmla="*/ 216 w 126"/>
                    <a:gd name="T19" fmla="*/ 81 h 62"/>
                    <a:gd name="T20" fmla="*/ 410 w 126"/>
                    <a:gd name="T21" fmla="*/ 163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6" h="62">
                      <a:moveTo>
                        <a:pt x="121" y="40"/>
                      </a:moveTo>
                      <a:cubicBezTo>
                        <a:pt x="126" y="41"/>
                        <a:pt x="126" y="45"/>
                        <a:pt x="125" y="47"/>
                      </a:cubicBezTo>
                      <a:cubicBezTo>
                        <a:pt x="122" y="57"/>
                        <a:pt x="122" y="57"/>
                        <a:pt x="122" y="57"/>
                      </a:cubicBezTo>
                      <a:cubicBezTo>
                        <a:pt x="121" y="59"/>
                        <a:pt x="120" y="62"/>
                        <a:pt x="105" y="57"/>
                      </a:cubicBezTo>
                      <a:cubicBezTo>
                        <a:pt x="49" y="37"/>
                        <a:pt x="49" y="37"/>
                        <a:pt x="49" y="37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3" y="21"/>
                        <a:pt x="0" y="18"/>
                        <a:pt x="1" y="1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2"/>
                        <a:pt x="9" y="0"/>
                        <a:pt x="13" y="2"/>
                      </a:cubicBezTo>
                      <a:cubicBezTo>
                        <a:pt x="13" y="2"/>
                        <a:pt x="52" y="16"/>
                        <a:pt x="64" y="20"/>
                      </a:cubicBezTo>
                      <a:cubicBezTo>
                        <a:pt x="76" y="25"/>
                        <a:pt x="120" y="39"/>
                        <a:pt x="121" y="4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66" name="Freeform 1243">
                  <a:extLst>
                    <a:ext uri="{FF2B5EF4-FFF2-40B4-BE49-F238E27FC236}">
                      <a16:creationId xmlns:a16="http://schemas.microsoft.com/office/drawing/2014/main" id="{A1D73E3D-C780-E38A-B8ED-CD01F7C456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6" y="2998"/>
                  <a:ext cx="189" cy="99"/>
                </a:xfrm>
                <a:custGeom>
                  <a:avLst/>
                  <a:gdLst>
                    <a:gd name="T0" fmla="*/ 18 w 126"/>
                    <a:gd name="T1" fmla="*/ 89 h 62"/>
                    <a:gd name="T2" fmla="*/ 18 w 126"/>
                    <a:gd name="T3" fmla="*/ 89 h 62"/>
                    <a:gd name="T4" fmla="*/ 5 w 126"/>
                    <a:gd name="T5" fmla="*/ 61 h 62"/>
                    <a:gd name="T6" fmla="*/ 14 w 126"/>
                    <a:gd name="T7" fmla="*/ 26 h 62"/>
                    <a:gd name="T8" fmla="*/ 75 w 126"/>
                    <a:gd name="T9" fmla="*/ 21 h 62"/>
                    <a:gd name="T10" fmla="*/ 261 w 126"/>
                    <a:gd name="T11" fmla="*/ 102 h 62"/>
                    <a:gd name="T12" fmla="*/ 392 w 126"/>
                    <a:gd name="T13" fmla="*/ 155 h 62"/>
                    <a:gd name="T14" fmla="*/ 423 w 126"/>
                    <a:gd name="T15" fmla="*/ 192 h 62"/>
                    <a:gd name="T16" fmla="*/ 413 w 126"/>
                    <a:gd name="T17" fmla="*/ 232 h 62"/>
                    <a:gd name="T18" fmla="*/ 386 w 126"/>
                    <a:gd name="T19" fmla="*/ 244 h 62"/>
                    <a:gd name="T20" fmla="*/ 201 w 126"/>
                    <a:gd name="T21" fmla="*/ 176 h 62"/>
                    <a:gd name="T22" fmla="*/ 18 w 126"/>
                    <a:gd name="T23" fmla="*/ 89 h 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6" h="62">
                      <a:moveTo>
                        <a:pt x="5" y="22"/>
                      </a:move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3" y="21"/>
                        <a:pt x="0" y="20"/>
                        <a:pt x="1" y="1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3"/>
                        <a:pt x="6" y="0"/>
                        <a:pt x="22" y="5"/>
                      </a:cubicBezTo>
                      <a:cubicBezTo>
                        <a:pt x="77" y="25"/>
                        <a:pt x="77" y="25"/>
                        <a:pt x="77" y="25"/>
                      </a:cubicBezTo>
                      <a:cubicBezTo>
                        <a:pt x="116" y="38"/>
                        <a:pt x="116" y="38"/>
                        <a:pt x="116" y="38"/>
                      </a:cubicBezTo>
                      <a:cubicBezTo>
                        <a:pt x="122" y="40"/>
                        <a:pt x="126" y="44"/>
                        <a:pt x="125" y="47"/>
                      </a:cubicBezTo>
                      <a:cubicBezTo>
                        <a:pt x="122" y="57"/>
                        <a:pt x="122" y="57"/>
                        <a:pt x="122" y="57"/>
                      </a:cubicBezTo>
                      <a:cubicBezTo>
                        <a:pt x="120" y="60"/>
                        <a:pt x="118" y="62"/>
                        <a:pt x="114" y="60"/>
                      </a:cubicBezTo>
                      <a:cubicBezTo>
                        <a:pt x="113" y="60"/>
                        <a:pt x="71" y="47"/>
                        <a:pt x="59" y="43"/>
                      </a:cubicBezTo>
                      <a:cubicBezTo>
                        <a:pt x="47" y="39"/>
                        <a:pt x="6" y="22"/>
                        <a:pt x="5" y="22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67" name="Freeform 1244">
                  <a:extLst>
                    <a:ext uri="{FF2B5EF4-FFF2-40B4-BE49-F238E27FC236}">
                      <a16:creationId xmlns:a16="http://schemas.microsoft.com/office/drawing/2014/main" id="{64F198F1-1B89-8FA4-E0BF-CBD5618B0B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3" y="3067"/>
                  <a:ext cx="191" cy="83"/>
                </a:xfrm>
                <a:custGeom>
                  <a:avLst/>
                  <a:gdLst>
                    <a:gd name="T0" fmla="*/ 21 w 127"/>
                    <a:gd name="T1" fmla="*/ 89 h 52"/>
                    <a:gd name="T2" fmla="*/ 18 w 127"/>
                    <a:gd name="T3" fmla="*/ 89 h 52"/>
                    <a:gd name="T4" fmla="*/ 5 w 127"/>
                    <a:gd name="T5" fmla="*/ 61 h 52"/>
                    <a:gd name="T6" fmla="*/ 12 w 127"/>
                    <a:gd name="T7" fmla="*/ 21 h 52"/>
                    <a:gd name="T8" fmla="*/ 68 w 127"/>
                    <a:gd name="T9" fmla="*/ 16 h 52"/>
                    <a:gd name="T10" fmla="*/ 262 w 127"/>
                    <a:gd name="T11" fmla="*/ 77 h 52"/>
                    <a:gd name="T12" fmla="*/ 399 w 127"/>
                    <a:gd name="T13" fmla="*/ 117 h 52"/>
                    <a:gd name="T14" fmla="*/ 432 w 127"/>
                    <a:gd name="T15" fmla="*/ 150 h 52"/>
                    <a:gd name="T16" fmla="*/ 421 w 127"/>
                    <a:gd name="T17" fmla="*/ 192 h 52"/>
                    <a:gd name="T18" fmla="*/ 399 w 127"/>
                    <a:gd name="T19" fmla="*/ 206 h 52"/>
                    <a:gd name="T20" fmla="*/ 208 w 127"/>
                    <a:gd name="T21" fmla="*/ 155 h 52"/>
                    <a:gd name="T22" fmla="*/ 21 w 127"/>
                    <a:gd name="T23" fmla="*/ 89 h 5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7" h="52">
                      <a:moveTo>
                        <a:pt x="6" y="22"/>
                      </a:move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3" y="21"/>
                        <a:pt x="0" y="20"/>
                        <a:pt x="1" y="1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3"/>
                        <a:pt x="5" y="0"/>
                        <a:pt x="20" y="4"/>
                      </a:cubicBezTo>
                      <a:cubicBezTo>
                        <a:pt x="77" y="19"/>
                        <a:pt x="77" y="19"/>
                        <a:pt x="77" y="19"/>
                      </a:cubicBez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23" y="30"/>
                        <a:pt x="127" y="34"/>
                        <a:pt x="127" y="37"/>
                      </a:cubicBezTo>
                      <a:cubicBezTo>
                        <a:pt x="124" y="47"/>
                        <a:pt x="124" y="47"/>
                        <a:pt x="124" y="47"/>
                      </a:cubicBezTo>
                      <a:cubicBezTo>
                        <a:pt x="123" y="50"/>
                        <a:pt x="121" y="52"/>
                        <a:pt x="117" y="51"/>
                      </a:cubicBezTo>
                      <a:cubicBezTo>
                        <a:pt x="116" y="51"/>
                        <a:pt x="73" y="41"/>
                        <a:pt x="61" y="38"/>
                      </a:cubicBezTo>
                      <a:cubicBezTo>
                        <a:pt x="48" y="35"/>
                        <a:pt x="6" y="22"/>
                        <a:pt x="6" y="22"/>
                      </a:cubicBezTo>
                      <a:close/>
                    </a:path>
                  </a:pathLst>
                </a:custGeom>
                <a:solidFill>
                  <a:srgbClr val="F9C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68" name="Freeform 1245">
                  <a:extLst>
                    <a:ext uri="{FF2B5EF4-FFF2-40B4-BE49-F238E27FC236}">
                      <a16:creationId xmlns:a16="http://schemas.microsoft.com/office/drawing/2014/main" id="{4133B974-7945-8181-8BB3-9972DD2C33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9" y="3107"/>
                  <a:ext cx="37" cy="16"/>
                </a:xfrm>
                <a:custGeom>
                  <a:avLst/>
                  <a:gdLst>
                    <a:gd name="T0" fmla="*/ 78 w 25"/>
                    <a:gd name="T1" fmla="*/ 34 h 10"/>
                    <a:gd name="T2" fmla="*/ 36 w 25"/>
                    <a:gd name="T3" fmla="*/ 34 h 10"/>
                    <a:gd name="T4" fmla="*/ 0 w 25"/>
                    <a:gd name="T5" fmla="*/ 8 h 10"/>
                    <a:gd name="T6" fmla="*/ 41 w 25"/>
                    <a:gd name="T7" fmla="*/ 8 h 10"/>
                    <a:gd name="T8" fmla="*/ 78 w 25"/>
                    <a:gd name="T9" fmla="*/ 34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0">
                      <a:moveTo>
                        <a:pt x="24" y="8"/>
                      </a:moveTo>
                      <a:cubicBezTo>
                        <a:pt x="24" y="10"/>
                        <a:pt x="18" y="10"/>
                        <a:pt x="11" y="8"/>
                      </a:cubicBezTo>
                      <a:cubicBezTo>
                        <a:pt x="5" y="7"/>
                        <a:pt x="0" y="4"/>
                        <a:pt x="0" y="2"/>
                      </a:cubicBezTo>
                      <a:cubicBezTo>
                        <a:pt x="1" y="0"/>
                        <a:pt x="6" y="0"/>
                        <a:pt x="13" y="2"/>
                      </a:cubicBezTo>
                      <a:cubicBezTo>
                        <a:pt x="20" y="3"/>
                        <a:pt x="25" y="6"/>
                        <a:pt x="24" y="8"/>
                      </a:cubicBezTo>
                      <a:close/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69" name="Freeform 1246">
                  <a:extLst>
                    <a:ext uri="{FF2B5EF4-FFF2-40B4-BE49-F238E27FC236}">
                      <a16:creationId xmlns:a16="http://schemas.microsoft.com/office/drawing/2014/main" id="{58744C6E-9861-A939-3877-215B52D556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4" y="3104"/>
                  <a:ext cx="38" cy="16"/>
                </a:xfrm>
                <a:custGeom>
                  <a:avLst/>
                  <a:gdLst>
                    <a:gd name="T0" fmla="*/ 88 w 25"/>
                    <a:gd name="T1" fmla="*/ 34 h 10"/>
                    <a:gd name="T2" fmla="*/ 41 w 25"/>
                    <a:gd name="T3" fmla="*/ 34 h 10"/>
                    <a:gd name="T4" fmla="*/ 5 w 25"/>
                    <a:gd name="T5" fmla="*/ 8 h 10"/>
                    <a:gd name="T6" fmla="*/ 49 w 25"/>
                    <a:gd name="T7" fmla="*/ 5 h 10"/>
                    <a:gd name="T8" fmla="*/ 88 w 25"/>
                    <a:gd name="T9" fmla="*/ 34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0">
                      <a:moveTo>
                        <a:pt x="25" y="8"/>
                      </a:moveTo>
                      <a:cubicBezTo>
                        <a:pt x="24" y="10"/>
                        <a:pt x="19" y="10"/>
                        <a:pt x="12" y="8"/>
                      </a:cubicBezTo>
                      <a:cubicBezTo>
                        <a:pt x="5" y="6"/>
                        <a:pt x="0" y="3"/>
                        <a:pt x="1" y="2"/>
                      </a:cubicBezTo>
                      <a:cubicBezTo>
                        <a:pt x="1" y="0"/>
                        <a:pt x="7" y="0"/>
                        <a:pt x="14" y="1"/>
                      </a:cubicBezTo>
                      <a:cubicBezTo>
                        <a:pt x="20" y="3"/>
                        <a:pt x="25" y="6"/>
                        <a:pt x="25" y="8"/>
                      </a:cubicBezTo>
                      <a:close/>
                    </a:path>
                  </a:pathLst>
                </a:custGeom>
                <a:solidFill>
                  <a:srgbClr val="F48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70" name="Freeform 1247">
                  <a:extLst>
                    <a:ext uri="{FF2B5EF4-FFF2-40B4-BE49-F238E27FC236}">
                      <a16:creationId xmlns:a16="http://schemas.microsoft.com/office/drawing/2014/main" id="{C2C6034C-D4C9-088E-0045-C3341E6688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1" y="3073"/>
                  <a:ext cx="81" cy="20"/>
                </a:xfrm>
                <a:custGeom>
                  <a:avLst/>
                  <a:gdLst>
                    <a:gd name="T0" fmla="*/ 0 w 54"/>
                    <a:gd name="T1" fmla="*/ 42 h 12"/>
                    <a:gd name="T2" fmla="*/ 14 w 54"/>
                    <a:gd name="T3" fmla="*/ 5 h 12"/>
                    <a:gd name="T4" fmla="*/ 54 w 54"/>
                    <a:gd name="T5" fmla="*/ 8 h 12"/>
                    <a:gd name="T6" fmla="*/ 122 w 54"/>
                    <a:gd name="T7" fmla="*/ 37 h 12"/>
                    <a:gd name="T8" fmla="*/ 153 w 54"/>
                    <a:gd name="T9" fmla="*/ 47 h 12"/>
                    <a:gd name="T10" fmla="*/ 183 w 54"/>
                    <a:gd name="T11" fmla="*/ 55 h 12"/>
                    <a:gd name="T12" fmla="*/ 54 w 54"/>
                    <a:gd name="T13" fmla="*/ 20 h 12"/>
                    <a:gd name="T14" fmla="*/ 18 w 54"/>
                    <a:gd name="T15" fmla="*/ 22 h 12"/>
                    <a:gd name="T16" fmla="*/ 0 w 54"/>
                    <a:gd name="T17" fmla="*/ 55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4" h="12">
                      <a:moveTo>
                        <a:pt x="0" y="9"/>
                      </a:moveTo>
                      <a:cubicBezTo>
                        <a:pt x="1" y="7"/>
                        <a:pt x="1" y="2"/>
                        <a:pt x="4" y="1"/>
                      </a:cubicBezTo>
                      <a:cubicBezTo>
                        <a:pt x="7" y="0"/>
                        <a:pt x="13" y="2"/>
                        <a:pt x="16" y="2"/>
                      </a:cubicBezTo>
                      <a:cubicBezTo>
                        <a:pt x="23" y="4"/>
                        <a:pt x="30" y="6"/>
                        <a:pt x="36" y="8"/>
                      </a:cubicBezTo>
                      <a:cubicBezTo>
                        <a:pt x="39" y="8"/>
                        <a:pt x="42" y="9"/>
                        <a:pt x="45" y="10"/>
                      </a:cubicBezTo>
                      <a:cubicBezTo>
                        <a:pt x="48" y="11"/>
                        <a:pt x="51" y="11"/>
                        <a:pt x="54" y="12"/>
                      </a:cubicBezTo>
                      <a:cubicBezTo>
                        <a:pt x="41" y="12"/>
                        <a:pt x="28" y="6"/>
                        <a:pt x="16" y="4"/>
                      </a:cubicBezTo>
                      <a:cubicBezTo>
                        <a:pt x="12" y="4"/>
                        <a:pt x="7" y="3"/>
                        <a:pt x="5" y="5"/>
                      </a:cubicBezTo>
                      <a:cubicBezTo>
                        <a:pt x="2" y="7"/>
                        <a:pt x="1" y="10"/>
                        <a:pt x="0" y="12"/>
                      </a:cubicBezTo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71" name="Freeform 1248">
                  <a:extLst>
                    <a:ext uri="{FF2B5EF4-FFF2-40B4-BE49-F238E27FC236}">
                      <a16:creationId xmlns:a16="http://schemas.microsoft.com/office/drawing/2014/main" id="{7F3A8700-C3EA-2F60-D171-937186EA6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6" y="3113"/>
                  <a:ext cx="135" cy="34"/>
                </a:xfrm>
                <a:custGeom>
                  <a:avLst/>
                  <a:gdLst>
                    <a:gd name="T0" fmla="*/ 297 w 90"/>
                    <a:gd name="T1" fmla="*/ 47 h 21"/>
                    <a:gd name="T2" fmla="*/ 284 w 90"/>
                    <a:gd name="T3" fmla="*/ 84 h 21"/>
                    <a:gd name="T4" fmla="*/ 230 w 90"/>
                    <a:gd name="T5" fmla="*/ 73 h 21"/>
                    <a:gd name="T6" fmla="*/ 156 w 90"/>
                    <a:gd name="T7" fmla="*/ 50 h 21"/>
                    <a:gd name="T8" fmla="*/ 0 w 90"/>
                    <a:gd name="T9" fmla="*/ 0 h 21"/>
                    <a:gd name="T10" fmla="*/ 107 w 90"/>
                    <a:gd name="T11" fmla="*/ 34 h 21"/>
                    <a:gd name="T12" fmla="*/ 216 w 90"/>
                    <a:gd name="T13" fmla="*/ 60 h 21"/>
                    <a:gd name="T14" fmla="*/ 291 w 90"/>
                    <a:gd name="T15" fmla="*/ 16 h 21"/>
                    <a:gd name="T16" fmla="*/ 302 w 90"/>
                    <a:gd name="T17" fmla="*/ 42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0" h="21">
                      <a:moveTo>
                        <a:pt x="88" y="11"/>
                      </a:moveTo>
                      <a:cubicBezTo>
                        <a:pt x="88" y="14"/>
                        <a:pt x="89" y="19"/>
                        <a:pt x="84" y="20"/>
                      </a:cubicBezTo>
                      <a:cubicBezTo>
                        <a:pt x="79" y="21"/>
                        <a:pt x="73" y="18"/>
                        <a:pt x="68" y="17"/>
                      </a:cubicBezTo>
                      <a:cubicBezTo>
                        <a:pt x="59" y="15"/>
                        <a:pt x="56" y="14"/>
                        <a:pt x="46" y="12"/>
                      </a:cubicBezTo>
                      <a:cubicBezTo>
                        <a:pt x="33" y="9"/>
                        <a:pt x="13" y="5"/>
                        <a:pt x="0" y="0"/>
                      </a:cubicBezTo>
                      <a:cubicBezTo>
                        <a:pt x="9" y="3"/>
                        <a:pt x="21" y="6"/>
                        <a:pt x="31" y="8"/>
                      </a:cubicBezTo>
                      <a:cubicBezTo>
                        <a:pt x="42" y="10"/>
                        <a:pt x="52" y="12"/>
                        <a:pt x="64" y="14"/>
                      </a:cubicBezTo>
                      <a:cubicBezTo>
                        <a:pt x="74" y="15"/>
                        <a:pt x="90" y="14"/>
                        <a:pt x="86" y="4"/>
                      </a:cubicBezTo>
                      <a:cubicBezTo>
                        <a:pt x="89" y="6"/>
                        <a:pt x="88" y="8"/>
                        <a:pt x="89" y="10"/>
                      </a:cubicBezTo>
                    </a:path>
                  </a:pathLst>
                </a:custGeom>
                <a:solidFill>
                  <a:srgbClr val="F7A5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72" name="Freeform 1249">
                  <a:extLst>
                    <a:ext uri="{FF2B5EF4-FFF2-40B4-BE49-F238E27FC236}">
                      <a16:creationId xmlns:a16="http://schemas.microsoft.com/office/drawing/2014/main" id="{B9F075A7-09F3-BB5A-05B8-B416190004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2" y="3109"/>
                  <a:ext cx="30" cy="11"/>
                </a:xfrm>
                <a:custGeom>
                  <a:avLst/>
                  <a:gdLst>
                    <a:gd name="T0" fmla="*/ 48 w 20"/>
                    <a:gd name="T1" fmla="*/ 0 h 7"/>
                    <a:gd name="T2" fmla="*/ 62 w 20"/>
                    <a:gd name="T3" fmla="*/ 14 h 7"/>
                    <a:gd name="T4" fmla="*/ 18 w 20"/>
                    <a:gd name="T5" fmla="*/ 14 h 7"/>
                    <a:gd name="T6" fmla="*/ 0 w 20"/>
                    <a:gd name="T7" fmla="*/ 8 h 7"/>
                    <a:gd name="T8" fmla="*/ 26 w 20"/>
                    <a:gd name="T9" fmla="*/ 20 h 7"/>
                    <a:gd name="T10" fmla="*/ 68 w 20"/>
                    <a:gd name="T11" fmla="*/ 20 h 7"/>
                    <a:gd name="T12" fmla="*/ 48 w 20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7">
                      <a:moveTo>
                        <a:pt x="14" y="0"/>
                      </a:moveTo>
                      <a:cubicBezTo>
                        <a:pt x="17" y="1"/>
                        <a:pt x="18" y="3"/>
                        <a:pt x="18" y="4"/>
                      </a:cubicBezTo>
                      <a:cubicBezTo>
                        <a:pt x="17" y="6"/>
                        <a:pt x="12" y="6"/>
                        <a:pt x="5" y="4"/>
                      </a:cubicBezTo>
                      <a:cubicBezTo>
                        <a:pt x="3" y="4"/>
                        <a:pt x="1" y="3"/>
                        <a:pt x="0" y="2"/>
                      </a:cubicBezTo>
                      <a:cubicBezTo>
                        <a:pt x="1" y="3"/>
                        <a:pt x="4" y="4"/>
                        <a:pt x="7" y="5"/>
                      </a:cubicBezTo>
                      <a:cubicBezTo>
                        <a:pt x="14" y="7"/>
                        <a:pt x="20" y="7"/>
                        <a:pt x="20" y="5"/>
                      </a:cubicBezTo>
                      <a:cubicBezTo>
                        <a:pt x="20" y="3"/>
                        <a:pt x="18" y="2"/>
                        <a:pt x="14" y="0"/>
                      </a:cubicBezTo>
                      <a:close/>
                    </a:path>
                  </a:pathLst>
                </a:custGeom>
                <a:solidFill>
                  <a:srgbClr val="F36C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73" name="Freeform 1250">
                  <a:extLst>
                    <a:ext uri="{FF2B5EF4-FFF2-40B4-BE49-F238E27FC236}">
                      <a16:creationId xmlns:a16="http://schemas.microsoft.com/office/drawing/2014/main" id="{AC203F4E-4DCB-3EFE-E628-097EFC8352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9" y="3105"/>
                  <a:ext cx="28" cy="7"/>
                </a:xfrm>
                <a:custGeom>
                  <a:avLst/>
                  <a:gdLst>
                    <a:gd name="T0" fmla="*/ 1 w 19"/>
                    <a:gd name="T1" fmla="*/ 12 h 4"/>
                    <a:gd name="T2" fmla="*/ 40 w 19"/>
                    <a:gd name="T3" fmla="*/ 12 h 4"/>
                    <a:gd name="T4" fmla="*/ 60 w 19"/>
                    <a:gd name="T5" fmla="*/ 21 h 4"/>
                    <a:gd name="T6" fmla="*/ 35 w 19"/>
                    <a:gd name="T7" fmla="*/ 7 h 4"/>
                    <a:gd name="T8" fmla="*/ 0 w 19"/>
                    <a:gd name="T9" fmla="*/ 7 h 4"/>
                    <a:gd name="T10" fmla="*/ 9 w 19"/>
                    <a:gd name="T11" fmla="*/ 21 h 4"/>
                    <a:gd name="T12" fmla="*/ 1 w 19"/>
                    <a:gd name="T13" fmla="*/ 12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4">
                      <a:moveTo>
                        <a:pt x="1" y="2"/>
                      </a:moveTo>
                      <a:cubicBezTo>
                        <a:pt x="2" y="0"/>
                        <a:pt x="7" y="0"/>
                        <a:pt x="12" y="2"/>
                      </a:cubicBezTo>
                      <a:cubicBezTo>
                        <a:pt x="15" y="2"/>
                        <a:pt x="17" y="3"/>
                        <a:pt x="19" y="4"/>
                      </a:cubicBezTo>
                      <a:cubicBezTo>
                        <a:pt x="17" y="3"/>
                        <a:pt x="14" y="2"/>
                        <a:pt x="11" y="1"/>
                      </a:cubicBezTo>
                      <a:cubicBezTo>
                        <a:pt x="5" y="0"/>
                        <a:pt x="1" y="0"/>
                        <a:pt x="0" y="1"/>
                      </a:cubicBezTo>
                      <a:cubicBezTo>
                        <a:pt x="0" y="2"/>
                        <a:pt x="1" y="3"/>
                        <a:pt x="3" y="4"/>
                      </a:cubicBezTo>
                      <a:cubicBezTo>
                        <a:pt x="3" y="4"/>
                        <a:pt x="1" y="3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74" name="Freeform 1251">
                  <a:extLst>
                    <a:ext uri="{FF2B5EF4-FFF2-40B4-BE49-F238E27FC236}">
                      <a16:creationId xmlns:a16="http://schemas.microsoft.com/office/drawing/2014/main" id="{26798A85-DFB3-31F8-BE45-5C32C64AAB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3" y="3067"/>
                  <a:ext cx="191" cy="83"/>
                </a:xfrm>
                <a:custGeom>
                  <a:avLst/>
                  <a:gdLst>
                    <a:gd name="T0" fmla="*/ 21 w 127"/>
                    <a:gd name="T1" fmla="*/ 89 h 52"/>
                    <a:gd name="T2" fmla="*/ 18 w 127"/>
                    <a:gd name="T3" fmla="*/ 89 h 52"/>
                    <a:gd name="T4" fmla="*/ 5 w 127"/>
                    <a:gd name="T5" fmla="*/ 61 h 52"/>
                    <a:gd name="T6" fmla="*/ 12 w 127"/>
                    <a:gd name="T7" fmla="*/ 21 h 52"/>
                    <a:gd name="T8" fmla="*/ 68 w 127"/>
                    <a:gd name="T9" fmla="*/ 16 h 52"/>
                    <a:gd name="T10" fmla="*/ 262 w 127"/>
                    <a:gd name="T11" fmla="*/ 77 h 52"/>
                    <a:gd name="T12" fmla="*/ 399 w 127"/>
                    <a:gd name="T13" fmla="*/ 117 h 52"/>
                    <a:gd name="T14" fmla="*/ 432 w 127"/>
                    <a:gd name="T15" fmla="*/ 150 h 52"/>
                    <a:gd name="T16" fmla="*/ 421 w 127"/>
                    <a:gd name="T17" fmla="*/ 192 h 52"/>
                    <a:gd name="T18" fmla="*/ 399 w 127"/>
                    <a:gd name="T19" fmla="*/ 206 h 52"/>
                    <a:gd name="T20" fmla="*/ 208 w 127"/>
                    <a:gd name="T21" fmla="*/ 155 h 52"/>
                    <a:gd name="T22" fmla="*/ 21 w 127"/>
                    <a:gd name="T23" fmla="*/ 89 h 5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7" h="52">
                      <a:moveTo>
                        <a:pt x="6" y="22"/>
                      </a:move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3" y="21"/>
                        <a:pt x="0" y="20"/>
                        <a:pt x="1" y="1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3"/>
                        <a:pt x="5" y="0"/>
                        <a:pt x="20" y="4"/>
                      </a:cubicBezTo>
                      <a:cubicBezTo>
                        <a:pt x="77" y="19"/>
                        <a:pt x="77" y="19"/>
                        <a:pt x="77" y="19"/>
                      </a:cubicBez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23" y="30"/>
                        <a:pt x="127" y="34"/>
                        <a:pt x="127" y="37"/>
                      </a:cubicBezTo>
                      <a:cubicBezTo>
                        <a:pt x="124" y="47"/>
                        <a:pt x="124" y="47"/>
                        <a:pt x="124" y="47"/>
                      </a:cubicBezTo>
                      <a:cubicBezTo>
                        <a:pt x="123" y="50"/>
                        <a:pt x="121" y="52"/>
                        <a:pt x="117" y="51"/>
                      </a:cubicBezTo>
                      <a:cubicBezTo>
                        <a:pt x="116" y="51"/>
                        <a:pt x="73" y="41"/>
                        <a:pt x="61" y="38"/>
                      </a:cubicBezTo>
                      <a:cubicBezTo>
                        <a:pt x="48" y="35"/>
                        <a:pt x="6" y="22"/>
                        <a:pt x="6" y="22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75" name="Freeform 1252">
                  <a:extLst>
                    <a:ext uri="{FF2B5EF4-FFF2-40B4-BE49-F238E27FC236}">
                      <a16:creationId xmlns:a16="http://schemas.microsoft.com/office/drawing/2014/main" id="{E94D5F04-CFA3-D714-ABA0-4EE9E00A19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5" y="2782"/>
                  <a:ext cx="1629" cy="363"/>
                </a:xfrm>
                <a:custGeom>
                  <a:avLst/>
                  <a:gdLst>
                    <a:gd name="T0" fmla="*/ 0 w 1086"/>
                    <a:gd name="T1" fmla="*/ 443 h 227"/>
                    <a:gd name="T2" fmla="*/ 1628 w 1086"/>
                    <a:gd name="T3" fmla="*/ 341 h 227"/>
                    <a:gd name="T4" fmla="*/ 3666 w 1086"/>
                    <a:gd name="T5" fmla="*/ 854 h 227"/>
                    <a:gd name="T6" fmla="*/ 2276 w 1086"/>
                    <a:gd name="T7" fmla="*/ 533 h 227"/>
                    <a:gd name="T8" fmla="*/ 525 w 1086"/>
                    <a:gd name="T9" fmla="*/ 179 h 227"/>
                    <a:gd name="T10" fmla="*/ 0 w 1086"/>
                    <a:gd name="T11" fmla="*/ 443 h 2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86" h="227">
                      <a:moveTo>
                        <a:pt x="0" y="108"/>
                      </a:moveTo>
                      <a:cubicBezTo>
                        <a:pt x="93" y="67"/>
                        <a:pt x="219" y="0"/>
                        <a:pt x="482" y="83"/>
                      </a:cubicBezTo>
                      <a:cubicBezTo>
                        <a:pt x="746" y="167"/>
                        <a:pt x="836" y="227"/>
                        <a:pt x="1086" y="209"/>
                      </a:cubicBezTo>
                      <a:cubicBezTo>
                        <a:pt x="1029" y="209"/>
                        <a:pt x="852" y="202"/>
                        <a:pt x="674" y="130"/>
                      </a:cubicBezTo>
                      <a:cubicBezTo>
                        <a:pt x="385" y="13"/>
                        <a:pt x="262" y="16"/>
                        <a:pt x="155" y="44"/>
                      </a:cubicBezTo>
                      <a:cubicBezTo>
                        <a:pt x="91" y="60"/>
                        <a:pt x="48" y="82"/>
                        <a:pt x="0" y="108"/>
                      </a:cubicBezTo>
                      <a:close/>
                    </a:path>
                  </a:pathLst>
                </a:custGeom>
                <a:solidFill>
                  <a:srgbClr val="E12A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76" name="Freeform 1253">
                  <a:extLst>
                    <a:ext uri="{FF2B5EF4-FFF2-40B4-BE49-F238E27FC236}">
                      <a16:creationId xmlns:a16="http://schemas.microsoft.com/office/drawing/2014/main" id="{A1C47730-ECD6-DD11-C144-D717684E8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8" y="2616"/>
                  <a:ext cx="536" cy="83"/>
                </a:xfrm>
                <a:custGeom>
                  <a:avLst/>
                  <a:gdLst>
                    <a:gd name="T0" fmla="*/ 0 w 357"/>
                    <a:gd name="T1" fmla="*/ 211 h 52"/>
                    <a:gd name="T2" fmla="*/ 1209 w 357"/>
                    <a:gd name="T3" fmla="*/ 211 h 52"/>
                    <a:gd name="T4" fmla="*/ 0 w 357"/>
                    <a:gd name="T5" fmla="*/ 211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57" h="52">
                      <a:moveTo>
                        <a:pt x="0" y="52"/>
                      </a:moveTo>
                      <a:cubicBezTo>
                        <a:pt x="49" y="29"/>
                        <a:pt x="188" y="0"/>
                        <a:pt x="357" y="52"/>
                      </a:cubicBezTo>
                      <a:cubicBezTo>
                        <a:pt x="280" y="31"/>
                        <a:pt x="114" y="13"/>
                        <a:pt x="0" y="52"/>
                      </a:cubicBezTo>
                      <a:close/>
                    </a:path>
                  </a:pathLst>
                </a:custGeom>
                <a:solidFill>
                  <a:srgbClr val="F9B5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77" name="Freeform 1254">
                  <a:extLst>
                    <a:ext uri="{FF2B5EF4-FFF2-40B4-BE49-F238E27FC236}">
                      <a16:creationId xmlns:a16="http://schemas.microsoft.com/office/drawing/2014/main" id="{DF6C2294-7129-9710-A10E-24C41F0F67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2" y="2880"/>
                  <a:ext cx="408" cy="48"/>
                </a:xfrm>
                <a:custGeom>
                  <a:avLst/>
                  <a:gdLst>
                    <a:gd name="T0" fmla="*/ 0 w 272"/>
                    <a:gd name="T1" fmla="*/ 115 h 30"/>
                    <a:gd name="T2" fmla="*/ 918 w 272"/>
                    <a:gd name="T3" fmla="*/ 0 h 3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72" h="30">
                      <a:moveTo>
                        <a:pt x="0" y="28"/>
                      </a:moveTo>
                      <a:cubicBezTo>
                        <a:pt x="45" y="30"/>
                        <a:pt x="204" y="14"/>
                        <a:pt x="272" y="0"/>
                      </a:cubicBezTo>
                    </a:path>
                  </a:pathLst>
                </a:custGeom>
                <a:solidFill>
                  <a:srgbClr val="F9B5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78" name="Freeform 1255">
                  <a:extLst>
                    <a:ext uri="{FF2B5EF4-FFF2-40B4-BE49-F238E27FC236}">
                      <a16:creationId xmlns:a16="http://schemas.microsoft.com/office/drawing/2014/main" id="{DFA4A61B-EAB9-36B3-294D-C98DD2621C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2" y="2921"/>
                  <a:ext cx="158" cy="108"/>
                </a:xfrm>
                <a:custGeom>
                  <a:avLst/>
                  <a:gdLst>
                    <a:gd name="T0" fmla="*/ 351 w 105"/>
                    <a:gd name="T1" fmla="*/ 55 h 67"/>
                    <a:gd name="T2" fmla="*/ 333 w 105"/>
                    <a:gd name="T3" fmla="*/ 16 h 67"/>
                    <a:gd name="T4" fmla="*/ 286 w 105"/>
                    <a:gd name="T5" fmla="*/ 16 h 67"/>
                    <a:gd name="T6" fmla="*/ 197 w 105"/>
                    <a:gd name="T7" fmla="*/ 68 h 67"/>
                    <a:gd name="T8" fmla="*/ 0 w 105"/>
                    <a:gd name="T9" fmla="*/ 177 h 67"/>
                    <a:gd name="T10" fmla="*/ 0 w 105"/>
                    <a:gd name="T11" fmla="*/ 280 h 67"/>
                    <a:gd name="T12" fmla="*/ 108 w 105"/>
                    <a:gd name="T13" fmla="*/ 213 h 67"/>
                    <a:gd name="T14" fmla="*/ 331 w 105"/>
                    <a:gd name="T15" fmla="*/ 97 h 67"/>
                    <a:gd name="T16" fmla="*/ 351 w 105"/>
                    <a:gd name="T17" fmla="*/ 55 h 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5" h="67">
                      <a:moveTo>
                        <a:pt x="103" y="13"/>
                      </a:move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6" y="0"/>
                        <a:pt x="90" y="2"/>
                        <a:pt x="84" y="4"/>
                      </a:cubicBezTo>
                      <a:cubicBezTo>
                        <a:pt x="84" y="4"/>
                        <a:pt x="76" y="8"/>
                        <a:pt x="58" y="16"/>
                      </a:cubicBezTo>
                      <a:cubicBezTo>
                        <a:pt x="46" y="21"/>
                        <a:pt x="15" y="35"/>
                        <a:pt x="0" y="42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6" y="64"/>
                        <a:pt x="21" y="56"/>
                        <a:pt x="32" y="51"/>
                      </a:cubicBezTo>
                      <a:cubicBezTo>
                        <a:pt x="47" y="45"/>
                        <a:pt x="97" y="23"/>
                        <a:pt x="97" y="23"/>
                      </a:cubicBezTo>
                      <a:cubicBezTo>
                        <a:pt x="102" y="21"/>
                        <a:pt x="105" y="17"/>
                        <a:pt x="103" y="13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79" name="Freeform 1256">
                  <a:extLst>
                    <a:ext uri="{FF2B5EF4-FFF2-40B4-BE49-F238E27FC236}">
                      <a16:creationId xmlns:a16="http://schemas.microsoft.com/office/drawing/2014/main" id="{830F9BB0-C5E5-8536-8C6C-0C2931566E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2" y="2867"/>
                  <a:ext cx="198" cy="83"/>
                </a:xfrm>
                <a:custGeom>
                  <a:avLst/>
                  <a:gdLst>
                    <a:gd name="T0" fmla="*/ 444 w 132"/>
                    <a:gd name="T1" fmla="*/ 67 h 52"/>
                    <a:gd name="T2" fmla="*/ 404 w 132"/>
                    <a:gd name="T3" fmla="*/ 107 h 52"/>
                    <a:gd name="T4" fmla="*/ 302 w 132"/>
                    <a:gd name="T5" fmla="*/ 136 h 52"/>
                    <a:gd name="T6" fmla="*/ 59 w 132"/>
                    <a:gd name="T7" fmla="*/ 204 h 52"/>
                    <a:gd name="T8" fmla="*/ 14 w 132"/>
                    <a:gd name="T9" fmla="*/ 192 h 52"/>
                    <a:gd name="T10" fmla="*/ 5 w 132"/>
                    <a:gd name="T11" fmla="*/ 150 h 52"/>
                    <a:gd name="T12" fmla="*/ 26 w 132"/>
                    <a:gd name="T13" fmla="*/ 115 h 52"/>
                    <a:gd name="T14" fmla="*/ 210 w 132"/>
                    <a:gd name="T15" fmla="*/ 67 h 52"/>
                    <a:gd name="T16" fmla="*/ 383 w 132"/>
                    <a:gd name="T17" fmla="*/ 13 h 52"/>
                    <a:gd name="T18" fmla="*/ 437 w 132"/>
                    <a:gd name="T19" fmla="*/ 29 h 52"/>
                    <a:gd name="T20" fmla="*/ 444 w 132"/>
                    <a:gd name="T21" fmla="*/ 67 h 5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2" h="52">
                      <a:moveTo>
                        <a:pt x="131" y="16"/>
                      </a:moveTo>
                      <a:cubicBezTo>
                        <a:pt x="132" y="20"/>
                        <a:pt x="130" y="23"/>
                        <a:pt x="119" y="26"/>
                      </a:cubicBezTo>
                      <a:cubicBezTo>
                        <a:pt x="119" y="26"/>
                        <a:pt x="113" y="27"/>
                        <a:pt x="89" y="33"/>
                      </a:cubicBezTo>
                      <a:cubicBezTo>
                        <a:pt x="65" y="39"/>
                        <a:pt x="17" y="50"/>
                        <a:pt x="17" y="50"/>
                      </a:cubicBezTo>
                      <a:cubicBezTo>
                        <a:pt x="8" y="52"/>
                        <a:pt x="4" y="50"/>
                        <a:pt x="4" y="4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0" y="33"/>
                        <a:pt x="1" y="30"/>
                        <a:pt x="7" y="28"/>
                      </a:cubicBezTo>
                      <a:cubicBezTo>
                        <a:pt x="7" y="28"/>
                        <a:pt x="39" y="22"/>
                        <a:pt x="62" y="16"/>
                      </a:cubicBezTo>
                      <a:cubicBezTo>
                        <a:pt x="84" y="11"/>
                        <a:pt x="113" y="3"/>
                        <a:pt x="113" y="3"/>
                      </a:cubicBezTo>
                      <a:cubicBezTo>
                        <a:pt x="124" y="0"/>
                        <a:pt x="128" y="3"/>
                        <a:pt x="129" y="7"/>
                      </a:cubicBezTo>
                      <a:lnTo>
                        <a:pt x="131" y="16"/>
                      </a:ln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80" name="Freeform 1257">
                  <a:extLst>
                    <a:ext uri="{FF2B5EF4-FFF2-40B4-BE49-F238E27FC236}">
                      <a16:creationId xmlns:a16="http://schemas.microsoft.com/office/drawing/2014/main" id="{ADF8FF71-D369-9235-92D1-CB818A9511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5" y="3104"/>
                  <a:ext cx="200" cy="59"/>
                </a:xfrm>
                <a:custGeom>
                  <a:avLst/>
                  <a:gdLst>
                    <a:gd name="T0" fmla="*/ 448 w 133"/>
                    <a:gd name="T1" fmla="*/ 65 h 37"/>
                    <a:gd name="T2" fmla="*/ 418 w 133"/>
                    <a:gd name="T3" fmla="*/ 94 h 37"/>
                    <a:gd name="T4" fmla="*/ 180 w 133"/>
                    <a:gd name="T5" fmla="*/ 124 h 37"/>
                    <a:gd name="T6" fmla="*/ 45 w 133"/>
                    <a:gd name="T7" fmla="*/ 145 h 37"/>
                    <a:gd name="T8" fmla="*/ 8 w 133"/>
                    <a:gd name="T9" fmla="*/ 116 h 37"/>
                    <a:gd name="T10" fmla="*/ 5 w 133"/>
                    <a:gd name="T11" fmla="*/ 85 h 37"/>
                    <a:gd name="T12" fmla="*/ 48 w 133"/>
                    <a:gd name="T13" fmla="*/ 53 h 37"/>
                    <a:gd name="T14" fmla="*/ 304 w 133"/>
                    <a:gd name="T15" fmla="*/ 16 h 37"/>
                    <a:gd name="T16" fmla="*/ 398 w 133"/>
                    <a:gd name="T17" fmla="*/ 5 h 37"/>
                    <a:gd name="T18" fmla="*/ 441 w 133"/>
                    <a:gd name="T19" fmla="*/ 21 h 37"/>
                    <a:gd name="T20" fmla="*/ 448 w 133"/>
                    <a:gd name="T21" fmla="*/ 65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3" h="37">
                      <a:moveTo>
                        <a:pt x="132" y="16"/>
                      </a:moveTo>
                      <a:cubicBezTo>
                        <a:pt x="133" y="20"/>
                        <a:pt x="129" y="22"/>
                        <a:pt x="123" y="23"/>
                      </a:cubicBezTo>
                      <a:cubicBezTo>
                        <a:pt x="123" y="23"/>
                        <a:pt x="69" y="29"/>
                        <a:pt x="53" y="31"/>
                      </a:cubicBezTo>
                      <a:cubicBezTo>
                        <a:pt x="37" y="32"/>
                        <a:pt x="13" y="36"/>
                        <a:pt x="13" y="36"/>
                      </a:cubicBezTo>
                      <a:cubicBezTo>
                        <a:pt x="7" y="37"/>
                        <a:pt x="2" y="35"/>
                        <a:pt x="2" y="29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0" y="17"/>
                        <a:pt x="4" y="14"/>
                        <a:pt x="14" y="13"/>
                      </a:cubicBezTo>
                      <a:cubicBezTo>
                        <a:pt x="14" y="13"/>
                        <a:pt x="70" y="6"/>
                        <a:pt x="89" y="4"/>
                      </a:cubicBezTo>
                      <a:cubicBezTo>
                        <a:pt x="108" y="2"/>
                        <a:pt x="117" y="1"/>
                        <a:pt x="117" y="1"/>
                      </a:cubicBezTo>
                      <a:cubicBezTo>
                        <a:pt x="123" y="0"/>
                        <a:pt x="130" y="1"/>
                        <a:pt x="130" y="5"/>
                      </a:cubicBezTo>
                      <a:lnTo>
                        <a:pt x="132" y="16"/>
                      </a:ln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81" name="Freeform 1258">
                  <a:extLst>
                    <a:ext uri="{FF2B5EF4-FFF2-40B4-BE49-F238E27FC236}">
                      <a16:creationId xmlns:a16="http://schemas.microsoft.com/office/drawing/2014/main" id="{71A49245-75D4-577D-7768-BA2D1AAD55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2" y="3091"/>
                  <a:ext cx="157" cy="46"/>
                </a:xfrm>
                <a:custGeom>
                  <a:avLst/>
                  <a:gdLst>
                    <a:gd name="T0" fmla="*/ 351 w 105"/>
                    <a:gd name="T1" fmla="*/ 0 h 29"/>
                    <a:gd name="T2" fmla="*/ 211 w 105"/>
                    <a:gd name="T3" fmla="*/ 13 h 29"/>
                    <a:gd name="T4" fmla="*/ 22 w 105"/>
                    <a:gd name="T5" fmla="*/ 25 h 29"/>
                    <a:gd name="T6" fmla="*/ 0 w 105"/>
                    <a:gd name="T7" fmla="*/ 52 h 29"/>
                    <a:gd name="T8" fmla="*/ 1 w 105"/>
                    <a:gd name="T9" fmla="*/ 90 h 29"/>
                    <a:gd name="T10" fmla="*/ 46 w 105"/>
                    <a:gd name="T11" fmla="*/ 111 h 29"/>
                    <a:gd name="T12" fmla="*/ 290 w 105"/>
                    <a:gd name="T13" fmla="*/ 95 h 29"/>
                    <a:gd name="T14" fmla="*/ 351 w 105"/>
                    <a:gd name="T15" fmla="*/ 90 h 29"/>
                    <a:gd name="T16" fmla="*/ 351 w 105"/>
                    <a:gd name="T17" fmla="*/ 0 h 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5" h="29">
                      <a:moveTo>
                        <a:pt x="105" y="0"/>
                      </a:moveTo>
                      <a:cubicBezTo>
                        <a:pt x="94" y="1"/>
                        <a:pt x="77" y="2"/>
                        <a:pt x="63" y="3"/>
                      </a:cubicBezTo>
                      <a:cubicBezTo>
                        <a:pt x="40" y="5"/>
                        <a:pt x="7" y="6"/>
                        <a:pt x="7" y="6"/>
                      </a:cubicBezTo>
                      <a:cubicBezTo>
                        <a:pt x="1" y="6"/>
                        <a:pt x="0" y="9"/>
                        <a:pt x="0" y="13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7"/>
                        <a:pt x="4" y="29"/>
                        <a:pt x="14" y="28"/>
                      </a:cubicBezTo>
                      <a:cubicBezTo>
                        <a:pt x="14" y="28"/>
                        <a:pt x="63" y="25"/>
                        <a:pt x="87" y="24"/>
                      </a:cubicBezTo>
                      <a:cubicBezTo>
                        <a:pt x="95" y="23"/>
                        <a:pt x="101" y="23"/>
                        <a:pt x="105" y="23"/>
                      </a:cubicBezTo>
                      <a:lnTo>
                        <a:pt x="105" y="0"/>
                      </a:ln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82" name="Freeform 1259">
                  <a:extLst>
                    <a:ext uri="{FF2B5EF4-FFF2-40B4-BE49-F238E27FC236}">
                      <a16:creationId xmlns:a16="http://schemas.microsoft.com/office/drawing/2014/main" id="{81E086BA-E39F-9BF9-CF53-A73F3B21BC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9" y="2867"/>
                  <a:ext cx="198" cy="51"/>
                </a:xfrm>
                <a:custGeom>
                  <a:avLst/>
                  <a:gdLst>
                    <a:gd name="T0" fmla="*/ 444 w 132"/>
                    <a:gd name="T1" fmla="*/ 102 h 32"/>
                    <a:gd name="T2" fmla="*/ 383 w 132"/>
                    <a:gd name="T3" fmla="*/ 124 h 32"/>
                    <a:gd name="T4" fmla="*/ 183 w 132"/>
                    <a:gd name="T5" fmla="*/ 104 h 32"/>
                    <a:gd name="T6" fmla="*/ 39 w 132"/>
                    <a:gd name="T7" fmla="*/ 97 h 32"/>
                    <a:gd name="T8" fmla="*/ 0 w 132"/>
                    <a:gd name="T9" fmla="*/ 65 h 32"/>
                    <a:gd name="T10" fmla="*/ 5 w 132"/>
                    <a:gd name="T11" fmla="*/ 26 h 32"/>
                    <a:gd name="T12" fmla="*/ 32 w 132"/>
                    <a:gd name="T13" fmla="*/ 0 h 32"/>
                    <a:gd name="T14" fmla="*/ 216 w 132"/>
                    <a:gd name="T15" fmla="*/ 16 h 32"/>
                    <a:gd name="T16" fmla="*/ 419 w 132"/>
                    <a:gd name="T17" fmla="*/ 29 h 32"/>
                    <a:gd name="T18" fmla="*/ 446 w 132"/>
                    <a:gd name="T19" fmla="*/ 61 h 32"/>
                    <a:gd name="T20" fmla="*/ 444 w 132"/>
                    <a:gd name="T21" fmla="*/ 102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2" h="32">
                      <a:moveTo>
                        <a:pt x="131" y="25"/>
                      </a:moveTo>
                      <a:cubicBezTo>
                        <a:pt x="131" y="29"/>
                        <a:pt x="129" y="32"/>
                        <a:pt x="113" y="31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5" y="24"/>
                        <a:pt x="0" y="20"/>
                        <a:pt x="0" y="1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3"/>
                        <a:pt x="3" y="0"/>
                        <a:pt x="9" y="0"/>
                      </a:cubicBezTo>
                      <a:cubicBezTo>
                        <a:pt x="9" y="0"/>
                        <a:pt x="51" y="3"/>
                        <a:pt x="64" y="4"/>
                      </a:cubicBezTo>
                      <a:cubicBezTo>
                        <a:pt x="76" y="5"/>
                        <a:pt x="124" y="7"/>
                        <a:pt x="124" y="7"/>
                      </a:cubicBezTo>
                      <a:cubicBezTo>
                        <a:pt x="130" y="8"/>
                        <a:pt x="132" y="11"/>
                        <a:pt x="132" y="15"/>
                      </a:cubicBezTo>
                      <a:lnTo>
                        <a:pt x="131" y="25"/>
                      </a:ln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83" name="Freeform 1260">
                  <a:extLst>
                    <a:ext uri="{FF2B5EF4-FFF2-40B4-BE49-F238E27FC236}">
                      <a16:creationId xmlns:a16="http://schemas.microsoft.com/office/drawing/2014/main" id="{C39E6A32-4426-10C3-EE55-FFBE453B8A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4" y="3120"/>
                  <a:ext cx="198" cy="60"/>
                </a:xfrm>
                <a:custGeom>
                  <a:avLst/>
                  <a:gdLst>
                    <a:gd name="T0" fmla="*/ 444 w 132"/>
                    <a:gd name="T1" fmla="*/ 128 h 38"/>
                    <a:gd name="T2" fmla="*/ 392 w 132"/>
                    <a:gd name="T3" fmla="*/ 145 h 38"/>
                    <a:gd name="T4" fmla="*/ 291 w 132"/>
                    <a:gd name="T5" fmla="*/ 129 h 38"/>
                    <a:gd name="T6" fmla="*/ 41 w 132"/>
                    <a:gd name="T7" fmla="*/ 98 h 38"/>
                    <a:gd name="T8" fmla="*/ 0 w 132"/>
                    <a:gd name="T9" fmla="*/ 68 h 38"/>
                    <a:gd name="T10" fmla="*/ 8 w 132"/>
                    <a:gd name="T11" fmla="*/ 27 h 38"/>
                    <a:gd name="T12" fmla="*/ 35 w 132"/>
                    <a:gd name="T13" fmla="*/ 5 h 38"/>
                    <a:gd name="T14" fmla="*/ 221 w 132"/>
                    <a:gd name="T15" fmla="*/ 33 h 38"/>
                    <a:gd name="T16" fmla="*/ 399 w 132"/>
                    <a:gd name="T17" fmla="*/ 52 h 38"/>
                    <a:gd name="T18" fmla="*/ 446 w 132"/>
                    <a:gd name="T19" fmla="*/ 87 h 38"/>
                    <a:gd name="T20" fmla="*/ 444 w 132"/>
                    <a:gd name="T21" fmla="*/ 128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2" h="38">
                      <a:moveTo>
                        <a:pt x="131" y="32"/>
                      </a:moveTo>
                      <a:cubicBezTo>
                        <a:pt x="130" y="35"/>
                        <a:pt x="127" y="38"/>
                        <a:pt x="116" y="37"/>
                      </a:cubicBezTo>
                      <a:cubicBezTo>
                        <a:pt x="116" y="37"/>
                        <a:pt x="110" y="36"/>
                        <a:pt x="86" y="33"/>
                      </a:cubicBezTo>
                      <a:cubicBezTo>
                        <a:pt x="61" y="30"/>
                        <a:pt x="12" y="25"/>
                        <a:pt x="12" y="25"/>
                      </a:cubicBezTo>
                      <a:cubicBezTo>
                        <a:pt x="3" y="24"/>
                        <a:pt x="0" y="21"/>
                        <a:pt x="0" y="1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3"/>
                        <a:pt x="4" y="0"/>
                        <a:pt x="10" y="1"/>
                      </a:cubicBezTo>
                      <a:cubicBezTo>
                        <a:pt x="10" y="1"/>
                        <a:pt x="43" y="6"/>
                        <a:pt x="65" y="8"/>
                      </a:cubicBezTo>
                      <a:cubicBezTo>
                        <a:pt x="88" y="11"/>
                        <a:pt x="118" y="13"/>
                        <a:pt x="118" y="13"/>
                      </a:cubicBezTo>
                      <a:cubicBezTo>
                        <a:pt x="130" y="14"/>
                        <a:pt x="132" y="18"/>
                        <a:pt x="132" y="22"/>
                      </a:cubicBezTo>
                      <a:lnTo>
                        <a:pt x="131" y="32"/>
                      </a:ln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84" name="Freeform 1261">
                  <a:extLst>
                    <a:ext uri="{FF2B5EF4-FFF2-40B4-BE49-F238E27FC236}">
                      <a16:creationId xmlns:a16="http://schemas.microsoft.com/office/drawing/2014/main" id="{316655C3-86DD-CED1-41B4-15FE94426B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9" y="3129"/>
                  <a:ext cx="198" cy="51"/>
                </a:xfrm>
                <a:custGeom>
                  <a:avLst/>
                  <a:gdLst>
                    <a:gd name="T0" fmla="*/ 446 w 132"/>
                    <a:gd name="T1" fmla="*/ 65 h 32"/>
                    <a:gd name="T2" fmla="*/ 386 w 132"/>
                    <a:gd name="T3" fmla="*/ 102 h 32"/>
                    <a:gd name="T4" fmla="*/ 189 w 132"/>
                    <a:gd name="T5" fmla="*/ 115 h 32"/>
                    <a:gd name="T6" fmla="*/ 41 w 132"/>
                    <a:gd name="T7" fmla="*/ 129 h 32"/>
                    <a:gd name="T8" fmla="*/ 5 w 132"/>
                    <a:gd name="T9" fmla="*/ 104 h 32"/>
                    <a:gd name="T10" fmla="*/ 0 w 132"/>
                    <a:gd name="T11" fmla="*/ 65 h 32"/>
                    <a:gd name="T12" fmla="*/ 27 w 132"/>
                    <a:gd name="T13" fmla="*/ 33 h 32"/>
                    <a:gd name="T14" fmla="*/ 210 w 132"/>
                    <a:gd name="T15" fmla="*/ 21 h 32"/>
                    <a:gd name="T16" fmla="*/ 413 w 132"/>
                    <a:gd name="T17" fmla="*/ 0 h 32"/>
                    <a:gd name="T18" fmla="*/ 444 w 132"/>
                    <a:gd name="T19" fmla="*/ 26 h 32"/>
                    <a:gd name="T20" fmla="*/ 446 w 132"/>
                    <a:gd name="T21" fmla="*/ 65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2" h="32">
                      <a:moveTo>
                        <a:pt x="132" y="16"/>
                      </a:moveTo>
                      <a:cubicBezTo>
                        <a:pt x="132" y="20"/>
                        <a:pt x="131" y="23"/>
                        <a:pt x="114" y="25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6" y="32"/>
                        <a:pt x="1" y="30"/>
                        <a:pt x="1" y="2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2"/>
                        <a:pt x="2" y="9"/>
                        <a:pt x="8" y="8"/>
                      </a:cubicBezTo>
                      <a:cubicBezTo>
                        <a:pt x="8" y="8"/>
                        <a:pt x="49" y="6"/>
                        <a:pt x="62" y="5"/>
                      </a:cubicBezTo>
                      <a:cubicBezTo>
                        <a:pt x="75" y="4"/>
                        <a:pt x="122" y="0"/>
                        <a:pt x="122" y="0"/>
                      </a:cubicBezTo>
                      <a:cubicBezTo>
                        <a:pt x="128" y="0"/>
                        <a:pt x="131" y="3"/>
                        <a:pt x="131" y="6"/>
                      </a:cubicBezTo>
                      <a:lnTo>
                        <a:pt x="132" y="16"/>
                      </a:ln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85" name="Freeform 1262">
                  <a:extLst>
                    <a:ext uri="{FF2B5EF4-FFF2-40B4-BE49-F238E27FC236}">
                      <a16:creationId xmlns:a16="http://schemas.microsoft.com/office/drawing/2014/main" id="{C1DF3FCD-8A22-D6E3-E4EB-C38E0EC5F4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5" y="2880"/>
                  <a:ext cx="198" cy="80"/>
                </a:xfrm>
                <a:custGeom>
                  <a:avLst/>
                  <a:gdLst>
                    <a:gd name="T0" fmla="*/ 12 w 132"/>
                    <a:gd name="T1" fmla="*/ 29 h 50"/>
                    <a:gd name="T2" fmla="*/ 75 w 132"/>
                    <a:gd name="T3" fmla="*/ 13 h 50"/>
                    <a:gd name="T4" fmla="*/ 269 w 132"/>
                    <a:gd name="T5" fmla="*/ 67 h 50"/>
                    <a:gd name="T6" fmla="*/ 404 w 132"/>
                    <a:gd name="T7" fmla="*/ 102 h 50"/>
                    <a:gd name="T8" fmla="*/ 444 w 132"/>
                    <a:gd name="T9" fmla="*/ 138 h 50"/>
                    <a:gd name="T10" fmla="*/ 437 w 132"/>
                    <a:gd name="T11" fmla="*/ 179 h 50"/>
                    <a:gd name="T12" fmla="*/ 405 w 132"/>
                    <a:gd name="T13" fmla="*/ 200 h 50"/>
                    <a:gd name="T14" fmla="*/ 215 w 132"/>
                    <a:gd name="T15" fmla="*/ 157 h 50"/>
                    <a:gd name="T16" fmla="*/ 26 w 132"/>
                    <a:gd name="T17" fmla="*/ 98 h 50"/>
                    <a:gd name="T18" fmla="*/ 5 w 132"/>
                    <a:gd name="T19" fmla="*/ 67 h 50"/>
                    <a:gd name="T20" fmla="*/ 12 w 132"/>
                    <a:gd name="T21" fmla="*/ 29 h 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2" h="50">
                      <a:moveTo>
                        <a:pt x="3" y="7"/>
                      </a:moveTo>
                      <a:cubicBezTo>
                        <a:pt x="4" y="3"/>
                        <a:pt x="6" y="0"/>
                        <a:pt x="22" y="3"/>
                      </a:cubicBezTo>
                      <a:cubicBezTo>
                        <a:pt x="79" y="16"/>
                        <a:pt x="79" y="16"/>
                        <a:pt x="79" y="16"/>
                      </a:cubicBezTo>
                      <a:cubicBezTo>
                        <a:pt x="119" y="25"/>
                        <a:pt x="119" y="25"/>
                        <a:pt x="119" y="25"/>
                      </a:cubicBezTo>
                      <a:cubicBezTo>
                        <a:pt x="127" y="26"/>
                        <a:pt x="132" y="30"/>
                        <a:pt x="131" y="34"/>
                      </a:cubicBezTo>
                      <a:cubicBezTo>
                        <a:pt x="129" y="44"/>
                        <a:pt x="129" y="44"/>
                        <a:pt x="129" y="44"/>
                      </a:cubicBezTo>
                      <a:cubicBezTo>
                        <a:pt x="128" y="48"/>
                        <a:pt x="125" y="50"/>
                        <a:pt x="120" y="49"/>
                      </a:cubicBezTo>
                      <a:cubicBezTo>
                        <a:pt x="120" y="49"/>
                        <a:pt x="75" y="41"/>
                        <a:pt x="63" y="38"/>
                      </a:cubicBezTo>
                      <a:cubicBezTo>
                        <a:pt x="51" y="36"/>
                        <a:pt x="7" y="24"/>
                        <a:pt x="7" y="24"/>
                      </a:cubicBezTo>
                      <a:cubicBezTo>
                        <a:pt x="1" y="23"/>
                        <a:pt x="0" y="20"/>
                        <a:pt x="1" y="16"/>
                      </a:cubicBezTo>
                      <a:lnTo>
                        <a:pt x="3" y="7"/>
                      </a:ln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86" name="Freeform 1263">
                  <a:extLst>
                    <a:ext uri="{FF2B5EF4-FFF2-40B4-BE49-F238E27FC236}">
                      <a16:creationId xmlns:a16="http://schemas.microsoft.com/office/drawing/2014/main" id="{5FE33C1B-E0C3-851D-3DA5-A124FC0A17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6" y="2929"/>
                  <a:ext cx="195" cy="103"/>
                </a:xfrm>
                <a:custGeom>
                  <a:avLst/>
                  <a:gdLst>
                    <a:gd name="T0" fmla="*/ 423 w 130"/>
                    <a:gd name="T1" fmla="*/ 241 h 64"/>
                    <a:gd name="T2" fmla="*/ 359 w 130"/>
                    <a:gd name="T3" fmla="*/ 246 h 64"/>
                    <a:gd name="T4" fmla="*/ 174 w 130"/>
                    <a:gd name="T5" fmla="*/ 163 h 64"/>
                    <a:gd name="T6" fmla="*/ 35 w 130"/>
                    <a:gd name="T7" fmla="*/ 103 h 64"/>
                    <a:gd name="T8" fmla="*/ 8 w 130"/>
                    <a:gd name="T9" fmla="*/ 63 h 64"/>
                    <a:gd name="T10" fmla="*/ 18 w 130"/>
                    <a:gd name="T11" fmla="*/ 26 h 64"/>
                    <a:gd name="T12" fmla="*/ 53 w 130"/>
                    <a:gd name="T13" fmla="*/ 8 h 64"/>
                    <a:gd name="T14" fmla="*/ 224 w 130"/>
                    <a:gd name="T15" fmla="*/ 84 h 64"/>
                    <a:gd name="T16" fmla="*/ 417 w 130"/>
                    <a:gd name="T17" fmla="*/ 163 h 64"/>
                    <a:gd name="T18" fmla="*/ 437 w 130"/>
                    <a:gd name="T19" fmla="*/ 204 h 64"/>
                    <a:gd name="T20" fmla="*/ 423 w 130"/>
                    <a:gd name="T21" fmla="*/ 241 h 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0" h="64">
                      <a:moveTo>
                        <a:pt x="125" y="58"/>
                      </a:moveTo>
                      <a:cubicBezTo>
                        <a:pt x="124" y="62"/>
                        <a:pt x="122" y="64"/>
                        <a:pt x="106" y="59"/>
                      </a:cubicBezTo>
                      <a:cubicBezTo>
                        <a:pt x="51" y="39"/>
                        <a:pt x="51" y="39"/>
                        <a:pt x="51" y="39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4" y="23"/>
                        <a:pt x="0" y="19"/>
                        <a:pt x="2" y="15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2"/>
                        <a:pt x="9" y="0"/>
                        <a:pt x="15" y="2"/>
                      </a:cubicBezTo>
                      <a:cubicBezTo>
                        <a:pt x="15" y="2"/>
                        <a:pt x="54" y="16"/>
                        <a:pt x="66" y="20"/>
                      </a:cubicBezTo>
                      <a:cubicBezTo>
                        <a:pt x="78" y="25"/>
                        <a:pt x="123" y="39"/>
                        <a:pt x="123" y="39"/>
                      </a:cubicBezTo>
                      <a:cubicBezTo>
                        <a:pt x="129" y="41"/>
                        <a:pt x="130" y="45"/>
                        <a:pt x="129" y="49"/>
                      </a:cubicBezTo>
                      <a:lnTo>
                        <a:pt x="125" y="58"/>
                      </a:ln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87" name="Freeform 1264">
                  <a:extLst>
                    <a:ext uri="{FF2B5EF4-FFF2-40B4-BE49-F238E27FC236}">
                      <a16:creationId xmlns:a16="http://schemas.microsoft.com/office/drawing/2014/main" id="{ABADF199-8A27-F539-2A1D-5C66EF84C3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3" y="2997"/>
                  <a:ext cx="195" cy="102"/>
                </a:xfrm>
                <a:custGeom>
                  <a:avLst/>
                  <a:gdLst>
                    <a:gd name="T0" fmla="*/ 18 w 130"/>
                    <a:gd name="T1" fmla="*/ 26 h 64"/>
                    <a:gd name="T2" fmla="*/ 81 w 130"/>
                    <a:gd name="T3" fmla="*/ 21 h 64"/>
                    <a:gd name="T4" fmla="*/ 269 w 130"/>
                    <a:gd name="T5" fmla="*/ 102 h 64"/>
                    <a:gd name="T6" fmla="*/ 399 w 130"/>
                    <a:gd name="T7" fmla="*/ 155 h 64"/>
                    <a:gd name="T8" fmla="*/ 437 w 130"/>
                    <a:gd name="T9" fmla="*/ 198 h 64"/>
                    <a:gd name="T10" fmla="*/ 423 w 130"/>
                    <a:gd name="T11" fmla="*/ 234 h 64"/>
                    <a:gd name="T12" fmla="*/ 390 w 130"/>
                    <a:gd name="T13" fmla="*/ 252 h 64"/>
                    <a:gd name="T14" fmla="*/ 207 w 130"/>
                    <a:gd name="T15" fmla="*/ 183 h 64"/>
                    <a:gd name="T16" fmla="*/ 26 w 130"/>
                    <a:gd name="T17" fmla="*/ 97 h 64"/>
                    <a:gd name="T18" fmla="*/ 8 w 130"/>
                    <a:gd name="T19" fmla="*/ 61 h 64"/>
                    <a:gd name="T20" fmla="*/ 18 w 130"/>
                    <a:gd name="T21" fmla="*/ 26 h 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0" h="64">
                      <a:moveTo>
                        <a:pt x="5" y="6"/>
                      </a:moveTo>
                      <a:cubicBezTo>
                        <a:pt x="6" y="2"/>
                        <a:pt x="8" y="0"/>
                        <a:pt x="24" y="5"/>
                      </a:cubicBezTo>
                      <a:cubicBezTo>
                        <a:pt x="79" y="25"/>
                        <a:pt x="79" y="25"/>
                        <a:pt x="79" y="25"/>
                      </a:cubicBezTo>
                      <a:cubicBezTo>
                        <a:pt x="118" y="38"/>
                        <a:pt x="118" y="38"/>
                        <a:pt x="118" y="38"/>
                      </a:cubicBezTo>
                      <a:cubicBezTo>
                        <a:pt x="125" y="41"/>
                        <a:pt x="130" y="45"/>
                        <a:pt x="129" y="49"/>
                      </a:cubicBezTo>
                      <a:cubicBezTo>
                        <a:pt x="125" y="58"/>
                        <a:pt x="125" y="58"/>
                        <a:pt x="125" y="58"/>
                      </a:cubicBezTo>
                      <a:cubicBezTo>
                        <a:pt x="124" y="62"/>
                        <a:pt x="121" y="64"/>
                        <a:pt x="115" y="62"/>
                      </a:cubicBezTo>
                      <a:cubicBezTo>
                        <a:pt x="115" y="62"/>
                        <a:pt x="73" y="49"/>
                        <a:pt x="61" y="45"/>
                      </a:cubicBezTo>
                      <a:cubicBezTo>
                        <a:pt x="48" y="41"/>
                        <a:pt x="7" y="24"/>
                        <a:pt x="7" y="24"/>
                      </a:cubicBezTo>
                      <a:cubicBezTo>
                        <a:pt x="1" y="22"/>
                        <a:pt x="0" y="19"/>
                        <a:pt x="2" y="15"/>
                      </a:cubicBezTo>
                      <a:lnTo>
                        <a:pt x="5" y="6"/>
                      </a:ln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88" name="Freeform 1265">
                  <a:extLst>
                    <a:ext uri="{FF2B5EF4-FFF2-40B4-BE49-F238E27FC236}">
                      <a16:creationId xmlns:a16="http://schemas.microsoft.com/office/drawing/2014/main" id="{BA514229-8C35-AB7A-3882-3BA7E5BD4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0" y="3065"/>
                  <a:ext cx="197" cy="87"/>
                </a:xfrm>
                <a:custGeom>
                  <a:avLst/>
                  <a:gdLst>
                    <a:gd name="T0" fmla="*/ 12 w 131"/>
                    <a:gd name="T1" fmla="*/ 26 h 54"/>
                    <a:gd name="T2" fmla="*/ 80 w 131"/>
                    <a:gd name="T3" fmla="*/ 16 h 54"/>
                    <a:gd name="T4" fmla="*/ 269 w 131"/>
                    <a:gd name="T5" fmla="*/ 81 h 54"/>
                    <a:gd name="T6" fmla="*/ 405 w 131"/>
                    <a:gd name="T7" fmla="*/ 122 h 54"/>
                    <a:gd name="T8" fmla="*/ 441 w 131"/>
                    <a:gd name="T9" fmla="*/ 158 h 54"/>
                    <a:gd name="T10" fmla="*/ 435 w 131"/>
                    <a:gd name="T11" fmla="*/ 200 h 54"/>
                    <a:gd name="T12" fmla="*/ 400 w 131"/>
                    <a:gd name="T13" fmla="*/ 221 h 54"/>
                    <a:gd name="T14" fmla="*/ 211 w 131"/>
                    <a:gd name="T15" fmla="*/ 166 h 54"/>
                    <a:gd name="T16" fmla="*/ 26 w 131"/>
                    <a:gd name="T17" fmla="*/ 102 h 54"/>
                    <a:gd name="T18" fmla="*/ 5 w 131"/>
                    <a:gd name="T19" fmla="*/ 68 h 54"/>
                    <a:gd name="T20" fmla="*/ 12 w 131"/>
                    <a:gd name="T21" fmla="*/ 26 h 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1" h="54">
                      <a:moveTo>
                        <a:pt x="3" y="6"/>
                      </a:moveTo>
                      <a:cubicBezTo>
                        <a:pt x="4" y="2"/>
                        <a:pt x="7" y="0"/>
                        <a:pt x="23" y="4"/>
                      </a:cubicBezTo>
                      <a:cubicBezTo>
                        <a:pt x="79" y="19"/>
                        <a:pt x="79" y="19"/>
                        <a:pt x="79" y="19"/>
                      </a:cubicBezTo>
                      <a:cubicBezTo>
                        <a:pt x="119" y="29"/>
                        <a:pt x="119" y="29"/>
                        <a:pt x="119" y="29"/>
                      </a:cubicBezTo>
                      <a:cubicBezTo>
                        <a:pt x="127" y="31"/>
                        <a:pt x="131" y="35"/>
                        <a:pt x="130" y="38"/>
                      </a:cubicBezTo>
                      <a:cubicBezTo>
                        <a:pt x="128" y="48"/>
                        <a:pt x="128" y="48"/>
                        <a:pt x="128" y="48"/>
                      </a:cubicBezTo>
                      <a:cubicBezTo>
                        <a:pt x="127" y="52"/>
                        <a:pt x="124" y="54"/>
                        <a:pt x="118" y="53"/>
                      </a:cubicBezTo>
                      <a:cubicBezTo>
                        <a:pt x="118" y="53"/>
                        <a:pt x="75" y="43"/>
                        <a:pt x="62" y="40"/>
                      </a:cubicBezTo>
                      <a:cubicBezTo>
                        <a:pt x="50" y="37"/>
                        <a:pt x="7" y="24"/>
                        <a:pt x="7" y="24"/>
                      </a:cubicBezTo>
                      <a:cubicBezTo>
                        <a:pt x="1" y="23"/>
                        <a:pt x="0" y="19"/>
                        <a:pt x="1" y="16"/>
                      </a:cubicBezTo>
                      <a:lnTo>
                        <a:pt x="3" y="6"/>
                      </a:ln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89" name="Freeform 1266">
                  <a:extLst>
                    <a:ext uri="{FF2B5EF4-FFF2-40B4-BE49-F238E27FC236}">
                      <a16:creationId xmlns:a16="http://schemas.microsoft.com/office/drawing/2014/main" id="{552B9C9E-5A1F-E9C5-FA2F-1C25AECA4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2" y="2653"/>
                  <a:ext cx="155" cy="102"/>
                </a:xfrm>
                <a:custGeom>
                  <a:avLst/>
                  <a:gdLst>
                    <a:gd name="T0" fmla="*/ 346 w 103"/>
                    <a:gd name="T1" fmla="*/ 48 h 64"/>
                    <a:gd name="T2" fmla="*/ 327 w 103"/>
                    <a:gd name="T3" fmla="*/ 13 h 64"/>
                    <a:gd name="T4" fmla="*/ 290 w 103"/>
                    <a:gd name="T5" fmla="*/ 13 h 64"/>
                    <a:gd name="T6" fmla="*/ 202 w 103"/>
                    <a:gd name="T7" fmla="*/ 61 h 64"/>
                    <a:gd name="T8" fmla="*/ 0 w 103"/>
                    <a:gd name="T9" fmla="*/ 166 h 64"/>
                    <a:gd name="T10" fmla="*/ 0 w 103"/>
                    <a:gd name="T11" fmla="*/ 260 h 64"/>
                    <a:gd name="T12" fmla="*/ 108 w 103"/>
                    <a:gd name="T13" fmla="*/ 196 h 64"/>
                    <a:gd name="T14" fmla="*/ 327 w 103"/>
                    <a:gd name="T15" fmla="*/ 81 h 64"/>
                    <a:gd name="T16" fmla="*/ 346 w 103"/>
                    <a:gd name="T17" fmla="*/ 48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3" h="64">
                      <a:moveTo>
                        <a:pt x="102" y="12"/>
                      </a:moveTo>
                      <a:cubicBezTo>
                        <a:pt x="102" y="12"/>
                        <a:pt x="96" y="3"/>
                        <a:pt x="96" y="3"/>
                      </a:cubicBezTo>
                      <a:cubicBezTo>
                        <a:pt x="95" y="0"/>
                        <a:pt x="89" y="1"/>
                        <a:pt x="85" y="3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6" y="20"/>
                        <a:pt x="15" y="34"/>
                        <a:pt x="0" y="41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6" y="60"/>
                        <a:pt x="21" y="53"/>
                        <a:pt x="32" y="48"/>
                      </a:cubicBezTo>
                      <a:cubicBezTo>
                        <a:pt x="46" y="42"/>
                        <a:pt x="96" y="20"/>
                        <a:pt x="96" y="20"/>
                      </a:cubicBezTo>
                      <a:cubicBezTo>
                        <a:pt x="101" y="18"/>
                        <a:pt x="103" y="15"/>
                        <a:pt x="102" y="12"/>
                      </a:cubicBezTo>
                      <a:close/>
                    </a:path>
                  </a:pathLst>
                </a:custGeom>
                <a:solidFill>
                  <a:srgbClr val="F9C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90" name="Freeform 1267">
                  <a:extLst>
                    <a:ext uri="{FF2B5EF4-FFF2-40B4-BE49-F238E27FC236}">
                      <a16:creationId xmlns:a16="http://schemas.microsoft.com/office/drawing/2014/main" id="{02AE5762-E1D4-7E2C-19DA-C6F8714575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5" y="2598"/>
                  <a:ext cx="192" cy="79"/>
                </a:xfrm>
                <a:custGeom>
                  <a:avLst/>
                  <a:gdLst>
                    <a:gd name="T0" fmla="*/ 377 w 128"/>
                    <a:gd name="T1" fmla="*/ 8 h 49"/>
                    <a:gd name="T2" fmla="*/ 423 w 128"/>
                    <a:gd name="T3" fmla="*/ 21 h 49"/>
                    <a:gd name="T4" fmla="*/ 431 w 128"/>
                    <a:gd name="T5" fmla="*/ 63 h 49"/>
                    <a:gd name="T6" fmla="*/ 396 w 128"/>
                    <a:gd name="T7" fmla="*/ 97 h 49"/>
                    <a:gd name="T8" fmla="*/ 296 w 128"/>
                    <a:gd name="T9" fmla="*/ 124 h 49"/>
                    <a:gd name="T10" fmla="*/ 53 w 128"/>
                    <a:gd name="T11" fmla="*/ 192 h 49"/>
                    <a:gd name="T12" fmla="*/ 12 w 128"/>
                    <a:gd name="T13" fmla="*/ 184 h 49"/>
                    <a:gd name="T14" fmla="*/ 5 w 128"/>
                    <a:gd name="T15" fmla="*/ 143 h 49"/>
                    <a:gd name="T16" fmla="*/ 18 w 128"/>
                    <a:gd name="T17" fmla="*/ 114 h 49"/>
                    <a:gd name="T18" fmla="*/ 203 w 128"/>
                    <a:gd name="T19" fmla="*/ 63 h 49"/>
                    <a:gd name="T20" fmla="*/ 377 w 128"/>
                    <a:gd name="T21" fmla="*/ 8 h 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49">
                      <a:moveTo>
                        <a:pt x="111" y="2"/>
                      </a:moveTo>
                      <a:cubicBezTo>
                        <a:pt x="122" y="0"/>
                        <a:pt x="124" y="2"/>
                        <a:pt x="125" y="5"/>
                      </a:cubicBezTo>
                      <a:cubicBezTo>
                        <a:pt x="127" y="15"/>
                        <a:pt x="127" y="15"/>
                        <a:pt x="127" y="15"/>
                      </a:cubicBezTo>
                      <a:cubicBezTo>
                        <a:pt x="128" y="17"/>
                        <a:pt x="128" y="20"/>
                        <a:pt x="117" y="23"/>
                      </a:cubicBezTo>
                      <a:cubicBezTo>
                        <a:pt x="117" y="23"/>
                        <a:pt x="111" y="24"/>
                        <a:pt x="87" y="30"/>
                      </a:cubicBezTo>
                      <a:cubicBezTo>
                        <a:pt x="63" y="35"/>
                        <a:pt x="16" y="46"/>
                        <a:pt x="15" y="46"/>
                      </a:cubicBezTo>
                      <a:cubicBezTo>
                        <a:pt x="6" y="49"/>
                        <a:pt x="4" y="47"/>
                        <a:pt x="3" y="44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0" y="29"/>
                        <a:pt x="3" y="28"/>
                        <a:pt x="5" y="27"/>
                      </a:cubicBezTo>
                      <a:cubicBezTo>
                        <a:pt x="6" y="27"/>
                        <a:pt x="38" y="21"/>
                        <a:pt x="60" y="15"/>
                      </a:cubicBezTo>
                      <a:cubicBezTo>
                        <a:pt x="82" y="10"/>
                        <a:pt x="111" y="2"/>
                        <a:pt x="111" y="2"/>
                      </a:cubicBezTo>
                      <a:close/>
                    </a:path>
                  </a:pathLst>
                </a:custGeom>
                <a:solidFill>
                  <a:srgbClr val="F9C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91" name="Freeform 1268">
                  <a:extLst>
                    <a:ext uri="{FF2B5EF4-FFF2-40B4-BE49-F238E27FC236}">
                      <a16:creationId xmlns:a16="http://schemas.microsoft.com/office/drawing/2014/main" id="{9B4B9FFC-E1DD-CE1F-57C2-9B70C6DCCB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2" y="2597"/>
                  <a:ext cx="192" cy="46"/>
                </a:xfrm>
                <a:custGeom>
                  <a:avLst/>
                  <a:gdLst>
                    <a:gd name="T0" fmla="*/ 413 w 128"/>
                    <a:gd name="T1" fmla="*/ 27 h 29"/>
                    <a:gd name="T2" fmla="*/ 432 w 128"/>
                    <a:gd name="T3" fmla="*/ 56 h 29"/>
                    <a:gd name="T4" fmla="*/ 431 w 128"/>
                    <a:gd name="T5" fmla="*/ 95 h 29"/>
                    <a:gd name="T6" fmla="*/ 377 w 128"/>
                    <a:gd name="T7" fmla="*/ 111 h 29"/>
                    <a:gd name="T8" fmla="*/ 176 w 128"/>
                    <a:gd name="T9" fmla="*/ 95 h 29"/>
                    <a:gd name="T10" fmla="*/ 32 w 128"/>
                    <a:gd name="T11" fmla="*/ 89 h 29"/>
                    <a:gd name="T12" fmla="*/ 0 w 128"/>
                    <a:gd name="T13" fmla="*/ 60 h 29"/>
                    <a:gd name="T14" fmla="*/ 5 w 128"/>
                    <a:gd name="T15" fmla="*/ 25 h 29"/>
                    <a:gd name="T16" fmla="*/ 26 w 128"/>
                    <a:gd name="T17" fmla="*/ 0 h 29"/>
                    <a:gd name="T18" fmla="*/ 207 w 128"/>
                    <a:gd name="T19" fmla="*/ 16 h 29"/>
                    <a:gd name="T20" fmla="*/ 413 w 128"/>
                    <a:gd name="T21" fmla="*/ 27 h 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29">
                      <a:moveTo>
                        <a:pt x="122" y="7"/>
                      </a:moveTo>
                      <a:cubicBezTo>
                        <a:pt x="127" y="8"/>
                        <a:pt x="128" y="12"/>
                        <a:pt x="128" y="14"/>
                      </a:cubicBezTo>
                      <a:cubicBezTo>
                        <a:pt x="127" y="24"/>
                        <a:pt x="127" y="24"/>
                        <a:pt x="127" y="24"/>
                      </a:cubicBezTo>
                      <a:cubicBezTo>
                        <a:pt x="127" y="26"/>
                        <a:pt x="127" y="29"/>
                        <a:pt x="111" y="28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4" y="21"/>
                        <a:pt x="0" y="19"/>
                        <a:pt x="0" y="1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2"/>
                        <a:pt x="3" y="0"/>
                        <a:pt x="7" y="0"/>
                      </a:cubicBezTo>
                      <a:cubicBezTo>
                        <a:pt x="8" y="0"/>
                        <a:pt x="49" y="4"/>
                        <a:pt x="61" y="4"/>
                      </a:cubicBezTo>
                      <a:cubicBezTo>
                        <a:pt x="74" y="5"/>
                        <a:pt x="121" y="7"/>
                        <a:pt x="122" y="7"/>
                      </a:cubicBezTo>
                      <a:close/>
                    </a:path>
                  </a:pathLst>
                </a:custGeom>
                <a:solidFill>
                  <a:srgbClr val="F9C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92" name="Freeform 1269">
                  <a:extLst>
                    <a:ext uri="{FF2B5EF4-FFF2-40B4-BE49-F238E27FC236}">
                      <a16:creationId xmlns:a16="http://schemas.microsoft.com/office/drawing/2014/main" id="{1D8C18C4-5038-4A3A-125C-5062CF5679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8" y="2610"/>
                  <a:ext cx="192" cy="76"/>
                </a:xfrm>
                <a:custGeom>
                  <a:avLst/>
                  <a:gdLst>
                    <a:gd name="T0" fmla="*/ 21 w 128"/>
                    <a:gd name="T1" fmla="*/ 87 h 48"/>
                    <a:gd name="T2" fmla="*/ 21 w 128"/>
                    <a:gd name="T3" fmla="*/ 87 h 48"/>
                    <a:gd name="T4" fmla="*/ 5 w 128"/>
                    <a:gd name="T5" fmla="*/ 63 h 48"/>
                    <a:gd name="T6" fmla="*/ 12 w 128"/>
                    <a:gd name="T7" fmla="*/ 25 h 48"/>
                    <a:gd name="T8" fmla="*/ 68 w 128"/>
                    <a:gd name="T9" fmla="*/ 16 h 48"/>
                    <a:gd name="T10" fmla="*/ 261 w 128"/>
                    <a:gd name="T11" fmla="*/ 68 h 48"/>
                    <a:gd name="T12" fmla="*/ 396 w 128"/>
                    <a:gd name="T13" fmla="*/ 100 h 48"/>
                    <a:gd name="T14" fmla="*/ 431 w 128"/>
                    <a:gd name="T15" fmla="*/ 130 h 48"/>
                    <a:gd name="T16" fmla="*/ 423 w 128"/>
                    <a:gd name="T17" fmla="*/ 168 h 48"/>
                    <a:gd name="T18" fmla="*/ 399 w 128"/>
                    <a:gd name="T19" fmla="*/ 185 h 48"/>
                    <a:gd name="T20" fmla="*/ 207 w 128"/>
                    <a:gd name="T21" fmla="*/ 143 h 48"/>
                    <a:gd name="T22" fmla="*/ 21 w 128"/>
                    <a:gd name="T23" fmla="*/ 87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8" h="48">
                      <a:moveTo>
                        <a:pt x="6" y="22"/>
                      </a:move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3" y="22"/>
                        <a:pt x="0" y="20"/>
                        <a:pt x="1" y="1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3"/>
                        <a:pt x="4" y="0"/>
                        <a:pt x="20" y="4"/>
                      </a:cubicBezTo>
                      <a:cubicBezTo>
                        <a:pt x="77" y="17"/>
                        <a:pt x="77" y="17"/>
                        <a:pt x="77" y="17"/>
                      </a:cubicBezTo>
                      <a:cubicBezTo>
                        <a:pt x="117" y="25"/>
                        <a:pt x="117" y="25"/>
                        <a:pt x="117" y="25"/>
                      </a:cubicBezTo>
                      <a:cubicBezTo>
                        <a:pt x="123" y="26"/>
                        <a:pt x="128" y="30"/>
                        <a:pt x="127" y="33"/>
                      </a:cubicBezTo>
                      <a:cubicBezTo>
                        <a:pt x="125" y="42"/>
                        <a:pt x="125" y="42"/>
                        <a:pt x="125" y="42"/>
                      </a:cubicBezTo>
                      <a:cubicBezTo>
                        <a:pt x="124" y="46"/>
                        <a:pt x="122" y="48"/>
                        <a:pt x="118" y="47"/>
                      </a:cubicBezTo>
                      <a:cubicBezTo>
                        <a:pt x="117" y="47"/>
                        <a:pt x="74" y="39"/>
                        <a:pt x="61" y="36"/>
                      </a:cubicBezTo>
                      <a:cubicBezTo>
                        <a:pt x="49" y="33"/>
                        <a:pt x="6" y="22"/>
                        <a:pt x="6" y="22"/>
                      </a:cubicBezTo>
                      <a:close/>
                    </a:path>
                  </a:pathLst>
                </a:custGeom>
                <a:solidFill>
                  <a:srgbClr val="F9C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93" name="Freeform 1270">
                  <a:extLst>
                    <a:ext uri="{FF2B5EF4-FFF2-40B4-BE49-F238E27FC236}">
                      <a16:creationId xmlns:a16="http://schemas.microsoft.com/office/drawing/2014/main" id="{35B65231-B4F6-1960-404F-4F2385DD6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9" y="2696"/>
                  <a:ext cx="36" cy="22"/>
                </a:xfrm>
                <a:custGeom>
                  <a:avLst/>
                  <a:gdLst>
                    <a:gd name="T0" fmla="*/ 5 w 24"/>
                    <a:gd name="T1" fmla="*/ 47 h 14"/>
                    <a:gd name="T2" fmla="*/ 35 w 24"/>
                    <a:gd name="T3" fmla="*/ 14 h 14"/>
                    <a:gd name="T4" fmla="*/ 80 w 24"/>
                    <a:gd name="T5" fmla="*/ 8 h 14"/>
                    <a:gd name="T6" fmla="*/ 45 w 24"/>
                    <a:gd name="T7" fmla="*/ 39 h 14"/>
                    <a:gd name="T8" fmla="*/ 5 w 24"/>
                    <a:gd name="T9" fmla="*/ 47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14">
                      <a:moveTo>
                        <a:pt x="1" y="12"/>
                      </a:moveTo>
                      <a:cubicBezTo>
                        <a:pt x="0" y="10"/>
                        <a:pt x="4" y="7"/>
                        <a:pt x="10" y="4"/>
                      </a:cubicBezTo>
                      <a:cubicBezTo>
                        <a:pt x="17" y="1"/>
                        <a:pt x="22" y="0"/>
                        <a:pt x="23" y="2"/>
                      </a:cubicBezTo>
                      <a:cubicBezTo>
                        <a:pt x="24" y="4"/>
                        <a:pt x="20" y="7"/>
                        <a:pt x="13" y="10"/>
                      </a:cubicBezTo>
                      <a:cubicBezTo>
                        <a:pt x="7" y="13"/>
                        <a:pt x="1" y="14"/>
                        <a:pt x="1" y="12"/>
                      </a:cubicBezTo>
                      <a:close/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94" name="Freeform 1271">
                  <a:extLst>
                    <a:ext uri="{FF2B5EF4-FFF2-40B4-BE49-F238E27FC236}">
                      <a16:creationId xmlns:a16="http://schemas.microsoft.com/office/drawing/2014/main" id="{7D67C2A0-F4A6-7054-1A99-AAB910EE8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9" y="2616"/>
                  <a:ext cx="37" cy="13"/>
                </a:xfrm>
                <a:custGeom>
                  <a:avLst/>
                  <a:gdLst>
                    <a:gd name="T0" fmla="*/ 0 w 25"/>
                    <a:gd name="T1" fmla="*/ 13 h 8"/>
                    <a:gd name="T2" fmla="*/ 40 w 25"/>
                    <a:gd name="T3" fmla="*/ 5 h 8"/>
                    <a:gd name="T4" fmla="*/ 81 w 25"/>
                    <a:gd name="T5" fmla="*/ 21 h 8"/>
                    <a:gd name="T6" fmla="*/ 40 w 25"/>
                    <a:gd name="T7" fmla="*/ 34 h 8"/>
                    <a:gd name="T8" fmla="*/ 0 w 25"/>
                    <a:gd name="T9" fmla="*/ 13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8">
                      <a:moveTo>
                        <a:pt x="0" y="3"/>
                      </a:moveTo>
                      <a:cubicBezTo>
                        <a:pt x="0" y="1"/>
                        <a:pt x="5" y="0"/>
                        <a:pt x="12" y="1"/>
                      </a:cubicBezTo>
                      <a:cubicBezTo>
                        <a:pt x="19" y="1"/>
                        <a:pt x="25" y="3"/>
                        <a:pt x="25" y="5"/>
                      </a:cubicBezTo>
                      <a:cubicBezTo>
                        <a:pt x="24" y="7"/>
                        <a:pt x="19" y="8"/>
                        <a:pt x="12" y="8"/>
                      </a:cubicBezTo>
                      <a:cubicBezTo>
                        <a:pt x="5" y="7"/>
                        <a:pt x="0" y="5"/>
                        <a:pt x="0" y="3"/>
                      </a:cubicBezTo>
                      <a:close/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95" name="Freeform 1272">
                  <a:extLst>
                    <a:ext uri="{FF2B5EF4-FFF2-40B4-BE49-F238E27FC236}">
                      <a16:creationId xmlns:a16="http://schemas.microsoft.com/office/drawing/2014/main" id="{F99C1CE7-4B7E-6144-A361-7150AD7253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2646"/>
                  <a:ext cx="37" cy="16"/>
                </a:xfrm>
                <a:custGeom>
                  <a:avLst/>
                  <a:gdLst>
                    <a:gd name="T0" fmla="*/ 81 w 25"/>
                    <a:gd name="T1" fmla="*/ 34 h 10"/>
                    <a:gd name="T2" fmla="*/ 40 w 25"/>
                    <a:gd name="T3" fmla="*/ 34 h 10"/>
                    <a:gd name="T4" fmla="*/ 0 w 25"/>
                    <a:gd name="T5" fmla="*/ 8 h 10"/>
                    <a:gd name="T6" fmla="*/ 41 w 25"/>
                    <a:gd name="T7" fmla="*/ 8 h 10"/>
                    <a:gd name="T8" fmla="*/ 81 w 25"/>
                    <a:gd name="T9" fmla="*/ 34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0">
                      <a:moveTo>
                        <a:pt x="25" y="8"/>
                      </a:moveTo>
                      <a:cubicBezTo>
                        <a:pt x="24" y="10"/>
                        <a:pt x="19" y="10"/>
                        <a:pt x="12" y="8"/>
                      </a:cubicBezTo>
                      <a:cubicBezTo>
                        <a:pt x="5" y="7"/>
                        <a:pt x="0" y="4"/>
                        <a:pt x="0" y="2"/>
                      </a:cubicBezTo>
                      <a:cubicBezTo>
                        <a:pt x="1" y="1"/>
                        <a:pt x="7" y="0"/>
                        <a:pt x="13" y="2"/>
                      </a:cubicBezTo>
                      <a:cubicBezTo>
                        <a:pt x="20" y="3"/>
                        <a:pt x="25" y="6"/>
                        <a:pt x="25" y="8"/>
                      </a:cubicBezTo>
                      <a:close/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96" name="Freeform 1273">
                  <a:extLst>
                    <a:ext uri="{FF2B5EF4-FFF2-40B4-BE49-F238E27FC236}">
                      <a16:creationId xmlns:a16="http://schemas.microsoft.com/office/drawing/2014/main" id="{DEE2F4F8-F1FF-F3D8-1DDD-4A8957763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6" y="2630"/>
                  <a:ext cx="38" cy="16"/>
                </a:xfrm>
                <a:custGeom>
                  <a:avLst/>
                  <a:gdLst>
                    <a:gd name="T0" fmla="*/ 0 w 25"/>
                    <a:gd name="T1" fmla="*/ 34 h 10"/>
                    <a:gd name="T2" fmla="*/ 41 w 25"/>
                    <a:gd name="T3" fmla="*/ 8 h 10"/>
                    <a:gd name="T4" fmla="*/ 88 w 25"/>
                    <a:gd name="T5" fmla="*/ 8 h 10"/>
                    <a:gd name="T6" fmla="*/ 46 w 25"/>
                    <a:gd name="T7" fmla="*/ 34 h 10"/>
                    <a:gd name="T8" fmla="*/ 0 w 25"/>
                    <a:gd name="T9" fmla="*/ 34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0">
                      <a:moveTo>
                        <a:pt x="0" y="8"/>
                      </a:moveTo>
                      <a:cubicBezTo>
                        <a:pt x="0" y="6"/>
                        <a:pt x="5" y="3"/>
                        <a:pt x="12" y="2"/>
                      </a:cubicBezTo>
                      <a:cubicBezTo>
                        <a:pt x="18" y="0"/>
                        <a:pt x="24" y="0"/>
                        <a:pt x="25" y="2"/>
                      </a:cubicBezTo>
                      <a:cubicBezTo>
                        <a:pt x="25" y="4"/>
                        <a:pt x="20" y="7"/>
                        <a:pt x="13" y="8"/>
                      </a:cubicBezTo>
                      <a:cubicBezTo>
                        <a:pt x="7" y="10"/>
                        <a:pt x="1" y="10"/>
                        <a:pt x="0" y="8"/>
                      </a:cubicBezTo>
                      <a:close/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97" name="Freeform 1274">
                  <a:extLst>
                    <a:ext uri="{FF2B5EF4-FFF2-40B4-BE49-F238E27FC236}">
                      <a16:creationId xmlns:a16="http://schemas.microsoft.com/office/drawing/2014/main" id="{8965E429-6FF1-4725-19D4-0192D5DF3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0" y="2696"/>
                  <a:ext cx="36" cy="21"/>
                </a:xfrm>
                <a:custGeom>
                  <a:avLst/>
                  <a:gdLst>
                    <a:gd name="T0" fmla="*/ 0 w 24"/>
                    <a:gd name="T1" fmla="*/ 50 h 13"/>
                    <a:gd name="T2" fmla="*/ 35 w 24"/>
                    <a:gd name="T3" fmla="*/ 13 h 13"/>
                    <a:gd name="T4" fmla="*/ 80 w 24"/>
                    <a:gd name="T5" fmla="*/ 8 h 13"/>
                    <a:gd name="T6" fmla="*/ 45 w 24"/>
                    <a:gd name="T7" fmla="*/ 42 h 13"/>
                    <a:gd name="T8" fmla="*/ 0 w 24"/>
                    <a:gd name="T9" fmla="*/ 5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13">
                      <a:moveTo>
                        <a:pt x="0" y="12"/>
                      </a:moveTo>
                      <a:cubicBezTo>
                        <a:pt x="0" y="10"/>
                        <a:pt x="4" y="6"/>
                        <a:pt x="10" y="3"/>
                      </a:cubicBezTo>
                      <a:cubicBezTo>
                        <a:pt x="17" y="1"/>
                        <a:pt x="22" y="0"/>
                        <a:pt x="23" y="2"/>
                      </a:cubicBezTo>
                      <a:cubicBezTo>
                        <a:pt x="24" y="3"/>
                        <a:pt x="19" y="7"/>
                        <a:pt x="13" y="10"/>
                      </a:cubicBezTo>
                      <a:cubicBezTo>
                        <a:pt x="7" y="13"/>
                        <a:pt x="1" y="13"/>
                        <a:pt x="0" y="12"/>
                      </a:cubicBezTo>
                      <a:close/>
                    </a:path>
                  </a:pathLst>
                </a:custGeom>
                <a:solidFill>
                  <a:srgbClr val="F69D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98" name="Freeform 1275">
                  <a:extLst>
                    <a:ext uri="{FF2B5EF4-FFF2-40B4-BE49-F238E27FC236}">
                      <a16:creationId xmlns:a16="http://schemas.microsoft.com/office/drawing/2014/main" id="{9C17C2EF-1F0F-3D2B-014F-1661F8EFC2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0" y="2611"/>
                  <a:ext cx="37" cy="13"/>
                </a:xfrm>
                <a:custGeom>
                  <a:avLst/>
                  <a:gdLst>
                    <a:gd name="T0" fmla="*/ 0 w 25"/>
                    <a:gd name="T1" fmla="*/ 13 h 8"/>
                    <a:gd name="T2" fmla="*/ 41 w 25"/>
                    <a:gd name="T3" fmla="*/ 0 h 8"/>
                    <a:gd name="T4" fmla="*/ 81 w 25"/>
                    <a:gd name="T5" fmla="*/ 21 h 8"/>
                    <a:gd name="T6" fmla="*/ 41 w 25"/>
                    <a:gd name="T7" fmla="*/ 29 h 8"/>
                    <a:gd name="T8" fmla="*/ 0 w 25"/>
                    <a:gd name="T9" fmla="*/ 13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8">
                      <a:moveTo>
                        <a:pt x="0" y="3"/>
                      </a:moveTo>
                      <a:cubicBezTo>
                        <a:pt x="1" y="1"/>
                        <a:pt x="6" y="0"/>
                        <a:pt x="13" y="0"/>
                      </a:cubicBezTo>
                      <a:cubicBezTo>
                        <a:pt x="20" y="1"/>
                        <a:pt x="25" y="3"/>
                        <a:pt x="25" y="5"/>
                      </a:cubicBezTo>
                      <a:cubicBezTo>
                        <a:pt x="25" y="6"/>
                        <a:pt x="19" y="8"/>
                        <a:pt x="13" y="7"/>
                      </a:cubicBezTo>
                      <a:cubicBezTo>
                        <a:pt x="6" y="7"/>
                        <a:pt x="0" y="5"/>
                        <a:pt x="0" y="3"/>
                      </a:cubicBezTo>
                      <a:close/>
                    </a:path>
                  </a:pathLst>
                </a:custGeom>
                <a:solidFill>
                  <a:srgbClr val="F69D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099" name="Freeform 1276">
                  <a:extLst>
                    <a:ext uri="{FF2B5EF4-FFF2-40B4-BE49-F238E27FC236}">
                      <a16:creationId xmlns:a16="http://schemas.microsoft.com/office/drawing/2014/main" id="{F1CE733E-788A-EDC9-2255-6331C0D0B4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6" y="2640"/>
                  <a:ext cx="38" cy="16"/>
                </a:xfrm>
                <a:custGeom>
                  <a:avLst/>
                  <a:gdLst>
                    <a:gd name="T0" fmla="*/ 88 w 25"/>
                    <a:gd name="T1" fmla="*/ 34 h 10"/>
                    <a:gd name="T2" fmla="*/ 41 w 25"/>
                    <a:gd name="T3" fmla="*/ 34 h 10"/>
                    <a:gd name="T4" fmla="*/ 5 w 25"/>
                    <a:gd name="T5" fmla="*/ 8 h 10"/>
                    <a:gd name="T6" fmla="*/ 49 w 25"/>
                    <a:gd name="T7" fmla="*/ 8 h 10"/>
                    <a:gd name="T8" fmla="*/ 88 w 25"/>
                    <a:gd name="T9" fmla="*/ 34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0">
                      <a:moveTo>
                        <a:pt x="25" y="8"/>
                      </a:moveTo>
                      <a:cubicBezTo>
                        <a:pt x="25" y="10"/>
                        <a:pt x="19" y="10"/>
                        <a:pt x="12" y="8"/>
                      </a:cubicBezTo>
                      <a:cubicBezTo>
                        <a:pt x="5" y="7"/>
                        <a:pt x="0" y="4"/>
                        <a:pt x="1" y="2"/>
                      </a:cubicBezTo>
                      <a:cubicBezTo>
                        <a:pt x="1" y="1"/>
                        <a:pt x="7" y="0"/>
                        <a:pt x="14" y="2"/>
                      </a:cubicBezTo>
                      <a:cubicBezTo>
                        <a:pt x="20" y="3"/>
                        <a:pt x="25" y="6"/>
                        <a:pt x="25" y="8"/>
                      </a:cubicBezTo>
                      <a:close/>
                    </a:path>
                  </a:pathLst>
                </a:custGeom>
                <a:solidFill>
                  <a:srgbClr val="F69D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00" name="Freeform 1277">
                  <a:extLst>
                    <a:ext uri="{FF2B5EF4-FFF2-40B4-BE49-F238E27FC236}">
                      <a16:creationId xmlns:a16="http://schemas.microsoft.com/office/drawing/2014/main" id="{79E5C3D2-CF70-B1AF-E36C-0EDE051C12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7" y="2629"/>
                  <a:ext cx="38" cy="16"/>
                </a:xfrm>
                <a:custGeom>
                  <a:avLst/>
                  <a:gdLst>
                    <a:gd name="T0" fmla="*/ 0 w 25"/>
                    <a:gd name="T1" fmla="*/ 29 h 10"/>
                    <a:gd name="T2" fmla="*/ 41 w 25"/>
                    <a:gd name="T3" fmla="*/ 5 h 10"/>
                    <a:gd name="T4" fmla="*/ 88 w 25"/>
                    <a:gd name="T5" fmla="*/ 8 h 10"/>
                    <a:gd name="T6" fmla="*/ 46 w 25"/>
                    <a:gd name="T7" fmla="*/ 34 h 10"/>
                    <a:gd name="T8" fmla="*/ 0 w 25"/>
                    <a:gd name="T9" fmla="*/ 29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0">
                      <a:moveTo>
                        <a:pt x="0" y="7"/>
                      </a:moveTo>
                      <a:cubicBezTo>
                        <a:pt x="0" y="6"/>
                        <a:pt x="5" y="3"/>
                        <a:pt x="12" y="1"/>
                      </a:cubicBezTo>
                      <a:cubicBezTo>
                        <a:pt x="18" y="0"/>
                        <a:pt x="24" y="0"/>
                        <a:pt x="25" y="2"/>
                      </a:cubicBezTo>
                      <a:cubicBezTo>
                        <a:pt x="25" y="4"/>
                        <a:pt x="20" y="6"/>
                        <a:pt x="13" y="8"/>
                      </a:cubicBezTo>
                      <a:cubicBezTo>
                        <a:pt x="7" y="10"/>
                        <a:pt x="1" y="9"/>
                        <a:pt x="0" y="7"/>
                      </a:cubicBezTo>
                      <a:close/>
                    </a:path>
                  </a:pathLst>
                </a:custGeom>
                <a:solidFill>
                  <a:srgbClr val="F69D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01" name="Freeform 1278">
                  <a:extLst>
                    <a:ext uri="{FF2B5EF4-FFF2-40B4-BE49-F238E27FC236}">
                      <a16:creationId xmlns:a16="http://schemas.microsoft.com/office/drawing/2014/main" id="{DA3CACD7-C272-0AEA-5810-8E2091B0E1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3" y="2696"/>
                  <a:ext cx="37" cy="21"/>
                </a:xfrm>
                <a:custGeom>
                  <a:avLst/>
                  <a:gdLst>
                    <a:gd name="T0" fmla="*/ 1 w 25"/>
                    <a:gd name="T1" fmla="*/ 50 h 13"/>
                    <a:gd name="T2" fmla="*/ 36 w 25"/>
                    <a:gd name="T3" fmla="*/ 13 h 13"/>
                    <a:gd name="T4" fmla="*/ 78 w 25"/>
                    <a:gd name="T5" fmla="*/ 5 h 13"/>
                    <a:gd name="T6" fmla="*/ 46 w 25"/>
                    <a:gd name="T7" fmla="*/ 42 h 13"/>
                    <a:gd name="T8" fmla="*/ 1 w 25"/>
                    <a:gd name="T9" fmla="*/ 5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3">
                      <a:moveTo>
                        <a:pt x="1" y="12"/>
                      </a:moveTo>
                      <a:cubicBezTo>
                        <a:pt x="0" y="10"/>
                        <a:pt x="5" y="6"/>
                        <a:pt x="11" y="3"/>
                      </a:cubicBezTo>
                      <a:cubicBezTo>
                        <a:pt x="17" y="1"/>
                        <a:pt x="23" y="0"/>
                        <a:pt x="24" y="1"/>
                      </a:cubicBezTo>
                      <a:cubicBezTo>
                        <a:pt x="25" y="3"/>
                        <a:pt x="20" y="7"/>
                        <a:pt x="14" y="10"/>
                      </a:cubicBezTo>
                      <a:cubicBezTo>
                        <a:pt x="8" y="13"/>
                        <a:pt x="2" y="13"/>
                        <a:pt x="1" y="12"/>
                      </a:cubicBezTo>
                      <a:close/>
                    </a:path>
                  </a:pathLst>
                </a:custGeom>
                <a:solidFill>
                  <a:srgbClr val="F48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02" name="Freeform 1279">
                  <a:extLst>
                    <a:ext uri="{FF2B5EF4-FFF2-40B4-BE49-F238E27FC236}">
                      <a16:creationId xmlns:a16="http://schemas.microsoft.com/office/drawing/2014/main" id="{89F6C088-57DA-CD96-BC28-02543CC035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2" y="2696"/>
                  <a:ext cx="28" cy="19"/>
                </a:xfrm>
                <a:custGeom>
                  <a:avLst/>
                  <a:gdLst>
                    <a:gd name="T0" fmla="*/ 35 w 19"/>
                    <a:gd name="T1" fmla="*/ 5 h 12"/>
                    <a:gd name="T2" fmla="*/ 52 w 19"/>
                    <a:gd name="T3" fmla="*/ 8 h 12"/>
                    <a:gd name="T4" fmla="*/ 19 w 19"/>
                    <a:gd name="T5" fmla="*/ 40 h 12"/>
                    <a:gd name="T6" fmla="*/ 0 w 19"/>
                    <a:gd name="T7" fmla="*/ 48 h 12"/>
                    <a:gd name="T8" fmla="*/ 27 w 19"/>
                    <a:gd name="T9" fmla="*/ 40 h 12"/>
                    <a:gd name="T10" fmla="*/ 59 w 19"/>
                    <a:gd name="T11" fmla="*/ 5 h 12"/>
                    <a:gd name="T12" fmla="*/ 35 w 19"/>
                    <a:gd name="T13" fmla="*/ 5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12">
                      <a:moveTo>
                        <a:pt x="11" y="1"/>
                      </a:moveTo>
                      <a:cubicBezTo>
                        <a:pt x="13" y="1"/>
                        <a:pt x="15" y="1"/>
                        <a:pt x="16" y="2"/>
                      </a:cubicBezTo>
                      <a:cubicBezTo>
                        <a:pt x="16" y="4"/>
                        <a:pt x="12" y="7"/>
                        <a:pt x="6" y="10"/>
                      </a:cubicBezTo>
                      <a:cubicBezTo>
                        <a:pt x="4" y="11"/>
                        <a:pt x="2" y="12"/>
                        <a:pt x="0" y="12"/>
                      </a:cubicBezTo>
                      <a:cubicBezTo>
                        <a:pt x="2" y="12"/>
                        <a:pt x="5" y="11"/>
                        <a:pt x="8" y="10"/>
                      </a:cubicBezTo>
                      <a:cubicBezTo>
                        <a:pt x="14" y="7"/>
                        <a:pt x="19" y="3"/>
                        <a:pt x="18" y="1"/>
                      </a:cubicBezTo>
                      <a:cubicBezTo>
                        <a:pt x="17" y="0"/>
                        <a:pt x="14" y="0"/>
                        <a:pt x="11" y="1"/>
                      </a:cubicBezTo>
                      <a:close/>
                    </a:path>
                  </a:pathLst>
                </a:custGeom>
                <a:solidFill>
                  <a:srgbClr val="F36C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03" name="Freeform 1280">
                  <a:extLst>
                    <a:ext uri="{FF2B5EF4-FFF2-40B4-BE49-F238E27FC236}">
                      <a16:creationId xmlns:a16="http://schemas.microsoft.com/office/drawing/2014/main" id="{D6F8E916-894F-1B1D-DE9A-3A89CB2A4A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7" y="2699"/>
                  <a:ext cx="26" cy="16"/>
                </a:xfrm>
                <a:custGeom>
                  <a:avLst/>
                  <a:gdLst>
                    <a:gd name="T0" fmla="*/ 8 w 17"/>
                    <a:gd name="T1" fmla="*/ 34 h 10"/>
                    <a:gd name="T2" fmla="*/ 35 w 17"/>
                    <a:gd name="T3" fmla="*/ 5 h 10"/>
                    <a:gd name="T4" fmla="*/ 61 w 17"/>
                    <a:gd name="T5" fmla="*/ 0 h 10"/>
                    <a:gd name="T6" fmla="*/ 28 w 17"/>
                    <a:gd name="T7" fmla="*/ 8 h 10"/>
                    <a:gd name="T8" fmla="*/ 0 w 17"/>
                    <a:gd name="T9" fmla="*/ 35 h 10"/>
                    <a:gd name="T10" fmla="*/ 18 w 17"/>
                    <a:gd name="T11" fmla="*/ 35 h 10"/>
                    <a:gd name="T12" fmla="*/ 8 w 17"/>
                    <a:gd name="T13" fmla="*/ 34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10">
                      <a:moveTo>
                        <a:pt x="2" y="8"/>
                      </a:moveTo>
                      <a:cubicBezTo>
                        <a:pt x="1" y="7"/>
                        <a:pt x="5" y="4"/>
                        <a:pt x="10" y="1"/>
                      </a:cubicBezTo>
                      <a:cubicBezTo>
                        <a:pt x="12" y="1"/>
                        <a:pt x="15" y="0"/>
                        <a:pt x="17" y="0"/>
                      </a:cubicBezTo>
                      <a:cubicBezTo>
                        <a:pt x="15" y="0"/>
                        <a:pt x="12" y="1"/>
                        <a:pt x="8" y="2"/>
                      </a:cubicBezTo>
                      <a:cubicBezTo>
                        <a:pt x="3" y="4"/>
                        <a:pt x="0" y="7"/>
                        <a:pt x="0" y="9"/>
                      </a:cubicBezTo>
                      <a:cubicBezTo>
                        <a:pt x="1" y="9"/>
                        <a:pt x="2" y="10"/>
                        <a:pt x="5" y="9"/>
                      </a:cubicBezTo>
                      <a:cubicBezTo>
                        <a:pt x="4" y="9"/>
                        <a:pt x="2" y="9"/>
                        <a:pt x="2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04" name="Freeform 1281">
                  <a:extLst>
                    <a:ext uri="{FF2B5EF4-FFF2-40B4-BE49-F238E27FC236}">
                      <a16:creationId xmlns:a16="http://schemas.microsoft.com/office/drawing/2014/main" id="{DE361AA3-1B8B-99C8-5493-24D22605EF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2" y="2629"/>
                  <a:ext cx="37" cy="16"/>
                </a:xfrm>
                <a:custGeom>
                  <a:avLst/>
                  <a:gdLst>
                    <a:gd name="T0" fmla="*/ 0 w 25"/>
                    <a:gd name="T1" fmla="*/ 34 h 10"/>
                    <a:gd name="T2" fmla="*/ 36 w 25"/>
                    <a:gd name="T3" fmla="*/ 8 h 10"/>
                    <a:gd name="T4" fmla="*/ 78 w 25"/>
                    <a:gd name="T5" fmla="*/ 8 h 10"/>
                    <a:gd name="T6" fmla="*/ 41 w 25"/>
                    <a:gd name="T7" fmla="*/ 34 h 10"/>
                    <a:gd name="T8" fmla="*/ 0 w 25"/>
                    <a:gd name="T9" fmla="*/ 34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0">
                      <a:moveTo>
                        <a:pt x="0" y="8"/>
                      </a:moveTo>
                      <a:cubicBezTo>
                        <a:pt x="0" y="6"/>
                        <a:pt x="5" y="3"/>
                        <a:pt x="11" y="2"/>
                      </a:cubicBezTo>
                      <a:cubicBezTo>
                        <a:pt x="18" y="0"/>
                        <a:pt x="24" y="0"/>
                        <a:pt x="24" y="2"/>
                      </a:cubicBezTo>
                      <a:cubicBezTo>
                        <a:pt x="25" y="4"/>
                        <a:pt x="20" y="7"/>
                        <a:pt x="13" y="8"/>
                      </a:cubicBezTo>
                      <a:cubicBezTo>
                        <a:pt x="6" y="10"/>
                        <a:pt x="1" y="10"/>
                        <a:pt x="0" y="8"/>
                      </a:cubicBezTo>
                      <a:close/>
                    </a:path>
                  </a:pathLst>
                </a:custGeom>
                <a:solidFill>
                  <a:srgbClr val="F48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05" name="Freeform 1282">
                  <a:extLst>
                    <a:ext uri="{FF2B5EF4-FFF2-40B4-BE49-F238E27FC236}">
                      <a16:creationId xmlns:a16="http://schemas.microsoft.com/office/drawing/2014/main" id="{8A725904-B5EB-84C4-D1E2-A659E275CD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4" y="2613"/>
                  <a:ext cx="38" cy="13"/>
                </a:xfrm>
                <a:custGeom>
                  <a:avLst/>
                  <a:gdLst>
                    <a:gd name="T0" fmla="*/ 0 w 25"/>
                    <a:gd name="T1" fmla="*/ 13 h 8"/>
                    <a:gd name="T2" fmla="*/ 46 w 25"/>
                    <a:gd name="T3" fmla="*/ 5 h 8"/>
                    <a:gd name="T4" fmla="*/ 88 w 25"/>
                    <a:gd name="T5" fmla="*/ 21 h 8"/>
                    <a:gd name="T6" fmla="*/ 41 w 25"/>
                    <a:gd name="T7" fmla="*/ 29 h 8"/>
                    <a:gd name="T8" fmla="*/ 0 w 25"/>
                    <a:gd name="T9" fmla="*/ 13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8">
                      <a:moveTo>
                        <a:pt x="0" y="3"/>
                      </a:moveTo>
                      <a:cubicBezTo>
                        <a:pt x="0" y="1"/>
                        <a:pt x="6" y="0"/>
                        <a:pt x="13" y="1"/>
                      </a:cubicBezTo>
                      <a:cubicBezTo>
                        <a:pt x="19" y="1"/>
                        <a:pt x="25" y="3"/>
                        <a:pt x="25" y="5"/>
                      </a:cubicBezTo>
                      <a:cubicBezTo>
                        <a:pt x="25" y="7"/>
                        <a:pt x="19" y="8"/>
                        <a:pt x="12" y="7"/>
                      </a:cubicBezTo>
                      <a:cubicBezTo>
                        <a:pt x="5" y="7"/>
                        <a:pt x="0" y="5"/>
                        <a:pt x="0" y="3"/>
                      </a:cubicBezTo>
                      <a:close/>
                    </a:path>
                  </a:pathLst>
                </a:custGeom>
                <a:solidFill>
                  <a:srgbClr val="F48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06" name="Freeform 1283">
                  <a:extLst>
                    <a:ext uri="{FF2B5EF4-FFF2-40B4-BE49-F238E27FC236}">
                      <a16:creationId xmlns:a16="http://schemas.microsoft.com/office/drawing/2014/main" id="{43BE3AD9-6BBF-D7F9-50DD-C380465F64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1" y="2643"/>
                  <a:ext cx="37" cy="16"/>
                </a:xfrm>
                <a:custGeom>
                  <a:avLst/>
                  <a:gdLst>
                    <a:gd name="T0" fmla="*/ 78 w 25"/>
                    <a:gd name="T1" fmla="*/ 29 h 10"/>
                    <a:gd name="T2" fmla="*/ 40 w 25"/>
                    <a:gd name="T3" fmla="*/ 34 h 10"/>
                    <a:gd name="T4" fmla="*/ 0 w 25"/>
                    <a:gd name="T5" fmla="*/ 8 h 10"/>
                    <a:gd name="T6" fmla="*/ 41 w 25"/>
                    <a:gd name="T7" fmla="*/ 5 h 10"/>
                    <a:gd name="T8" fmla="*/ 78 w 25"/>
                    <a:gd name="T9" fmla="*/ 29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0">
                      <a:moveTo>
                        <a:pt x="24" y="7"/>
                      </a:moveTo>
                      <a:cubicBezTo>
                        <a:pt x="24" y="9"/>
                        <a:pt x="18" y="10"/>
                        <a:pt x="12" y="8"/>
                      </a:cubicBezTo>
                      <a:cubicBezTo>
                        <a:pt x="5" y="7"/>
                        <a:pt x="0" y="4"/>
                        <a:pt x="0" y="2"/>
                      </a:cubicBezTo>
                      <a:cubicBezTo>
                        <a:pt x="1" y="0"/>
                        <a:pt x="6" y="0"/>
                        <a:pt x="13" y="1"/>
                      </a:cubicBezTo>
                      <a:cubicBezTo>
                        <a:pt x="20" y="3"/>
                        <a:pt x="25" y="5"/>
                        <a:pt x="24" y="7"/>
                      </a:cubicBezTo>
                      <a:close/>
                    </a:path>
                  </a:pathLst>
                </a:custGeom>
                <a:solidFill>
                  <a:srgbClr val="F48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07" name="Freeform 1284">
                  <a:extLst>
                    <a:ext uri="{FF2B5EF4-FFF2-40B4-BE49-F238E27FC236}">
                      <a16:creationId xmlns:a16="http://schemas.microsoft.com/office/drawing/2014/main" id="{7CD9E2E8-83F1-E690-7CD0-252E76A4D2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1" y="2661"/>
                  <a:ext cx="110" cy="70"/>
                </a:xfrm>
                <a:custGeom>
                  <a:avLst/>
                  <a:gdLst>
                    <a:gd name="T0" fmla="*/ 0 w 73"/>
                    <a:gd name="T1" fmla="*/ 177 h 44"/>
                    <a:gd name="T2" fmla="*/ 188 w 73"/>
                    <a:gd name="T3" fmla="*/ 81 h 44"/>
                    <a:gd name="T4" fmla="*/ 246 w 73"/>
                    <a:gd name="T5" fmla="*/ 40 h 44"/>
                    <a:gd name="T6" fmla="*/ 229 w 73"/>
                    <a:gd name="T7" fmla="*/ 0 h 44"/>
                    <a:gd name="T8" fmla="*/ 229 w 73"/>
                    <a:gd name="T9" fmla="*/ 46 h 44"/>
                    <a:gd name="T10" fmla="*/ 196 w 73"/>
                    <a:gd name="T11" fmla="*/ 68 h 44"/>
                    <a:gd name="T12" fmla="*/ 149 w 73"/>
                    <a:gd name="T13" fmla="*/ 89 h 44"/>
                    <a:gd name="T14" fmla="*/ 72 w 73"/>
                    <a:gd name="T15" fmla="*/ 134 h 44"/>
                    <a:gd name="T16" fmla="*/ 35 w 73"/>
                    <a:gd name="T17" fmla="*/ 158 h 44"/>
                    <a:gd name="T18" fmla="*/ 8 w 73"/>
                    <a:gd name="T19" fmla="*/ 177 h 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3" h="44">
                      <a:moveTo>
                        <a:pt x="0" y="44"/>
                      </a:moveTo>
                      <a:cubicBezTo>
                        <a:pt x="18" y="36"/>
                        <a:pt x="36" y="27"/>
                        <a:pt x="55" y="20"/>
                      </a:cubicBezTo>
                      <a:cubicBezTo>
                        <a:pt x="59" y="18"/>
                        <a:pt x="70" y="14"/>
                        <a:pt x="72" y="10"/>
                      </a:cubicBezTo>
                      <a:cubicBezTo>
                        <a:pt x="73" y="7"/>
                        <a:pt x="69" y="2"/>
                        <a:pt x="67" y="0"/>
                      </a:cubicBezTo>
                      <a:cubicBezTo>
                        <a:pt x="68" y="3"/>
                        <a:pt x="70" y="8"/>
                        <a:pt x="67" y="11"/>
                      </a:cubicBezTo>
                      <a:cubicBezTo>
                        <a:pt x="64" y="13"/>
                        <a:pt x="60" y="15"/>
                        <a:pt x="57" y="17"/>
                      </a:cubicBezTo>
                      <a:cubicBezTo>
                        <a:pt x="53" y="18"/>
                        <a:pt x="49" y="20"/>
                        <a:pt x="44" y="22"/>
                      </a:cubicBezTo>
                      <a:cubicBezTo>
                        <a:pt x="37" y="26"/>
                        <a:pt x="28" y="29"/>
                        <a:pt x="21" y="33"/>
                      </a:cubicBezTo>
                      <a:cubicBezTo>
                        <a:pt x="17" y="35"/>
                        <a:pt x="13" y="37"/>
                        <a:pt x="10" y="39"/>
                      </a:cubicBezTo>
                      <a:cubicBezTo>
                        <a:pt x="7" y="41"/>
                        <a:pt x="4" y="42"/>
                        <a:pt x="2" y="44"/>
                      </a:cubicBezTo>
                    </a:path>
                  </a:pathLst>
                </a:custGeom>
                <a:solidFill>
                  <a:srgbClr val="F7A5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08" name="Freeform 1285">
                  <a:extLst>
                    <a:ext uri="{FF2B5EF4-FFF2-40B4-BE49-F238E27FC236}">
                      <a16:creationId xmlns:a16="http://schemas.microsoft.com/office/drawing/2014/main" id="{51C3DDE7-36A3-E2F2-5D34-DC252A4D18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6" y="2616"/>
                  <a:ext cx="81" cy="19"/>
                </a:xfrm>
                <a:custGeom>
                  <a:avLst/>
                  <a:gdLst>
                    <a:gd name="T0" fmla="*/ 0 w 54"/>
                    <a:gd name="T1" fmla="*/ 40 h 12"/>
                    <a:gd name="T2" fmla="*/ 14 w 54"/>
                    <a:gd name="T3" fmla="*/ 5 h 12"/>
                    <a:gd name="T4" fmla="*/ 54 w 54"/>
                    <a:gd name="T5" fmla="*/ 8 h 12"/>
                    <a:gd name="T6" fmla="*/ 122 w 54"/>
                    <a:gd name="T7" fmla="*/ 27 h 12"/>
                    <a:gd name="T8" fmla="*/ 153 w 54"/>
                    <a:gd name="T9" fmla="*/ 35 h 12"/>
                    <a:gd name="T10" fmla="*/ 183 w 54"/>
                    <a:gd name="T11" fmla="*/ 40 h 12"/>
                    <a:gd name="T12" fmla="*/ 53 w 54"/>
                    <a:gd name="T13" fmla="*/ 16 h 12"/>
                    <a:gd name="T14" fmla="*/ 14 w 54"/>
                    <a:gd name="T15" fmla="*/ 25 h 12"/>
                    <a:gd name="T16" fmla="*/ 0 w 54"/>
                    <a:gd name="T17" fmla="*/ 48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4" h="12">
                      <a:moveTo>
                        <a:pt x="0" y="10"/>
                      </a:moveTo>
                      <a:cubicBezTo>
                        <a:pt x="1" y="7"/>
                        <a:pt x="1" y="3"/>
                        <a:pt x="4" y="1"/>
                      </a:cubicBezTo>
                      <a:cubicBezTo>
                        <a:pt x="7" y="0"/>
                        <a:pt x="13" y="2"/>
                        <a:pt x="16" y="2"/>
                      </a:cubicBezTo>
                      <a:cubicBezTo>
                        <a:pt x="23" y="4"/>
                        <a:pt x="29" y="5"/>
                        <a:pt x="36" y="7"/>
                      </a:cubicBezTo>
                      <a:cubicBezTo>
                        <a:pt x="39" y="7"/>
                        <a:pt x="42" y="8"/>
                        <a:pt x="45" y="9"/>
                      </a:cubicBezTo>
                      <a:cubicBezTo>
                        <a:pt x="48" y="9"/>
                        <a:pt x="51" y="9"/>
                        <a:pt x="54" y="10"/>
                      </a:cubicBezTo>
                      <a:cubicBezTo>
                        <a:pt x="41" y="10"/>
                        <a:pt x="28" y="6"/>
                        <a:pt x="15" y="4"/>
                      </a:cubicBezTo>
                      <a:cubicBezTo>
                        <a:pt x="11" y="4"/>
                        <a:pt x="7" y="3"/>
                        <a:pt x="4" y="6"/>
                      </a:cubicBezTo>
                      <a:cubicBezTo>
                        <a:pt x="2" y="7"/>
                        <a:pt x="1" y="10"/>
                        <a:pt x="0" y="12"/>
                      </a:cubicBezTo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09" name="Freeform 1286">
                  <a:extLst>
                    <a:ext uri="{FF2B5EF4-FFF2-40B4-BE49-F238E27FC236}">
                      <a16:creationId xmlns:a16="http://schemas.microsoft.com/office/drawing/2014/main" id="{122C58C0-A82D-B0D0-6956-78F849A12E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1" y="2627"/>
                  <a:ext cx="78" cy="40"/>
                </a:xfrm>
                <a:custGeom>
                  <a:avLst/>
                  <a:gdLst>
                    <a:gd name="T0" fmla="*/ 12 w 52"/>
                    <a:gd name="T1" fmla="*/ 90 h 25"/>
                    <a:gd name="T2" fmla="*/ 8 w 52"/>
                    <a:gd name="T3" fmla="*/ 54 h 25"/>
                    <a:gd name="T4" fmla="*/ 48 w 52"/>
                    <a:gd name="T5" fmla="*/ 35 h 25"/>
                    <a:gd name="T6" fmla="*/ 116 w 52"/>
                    <a:gd name="T7" fmla="*/ 16 h 25"/>
                    <a:gd name="T8" fmla="*/ 147 w 52"/>
                    <a:gd name="T9" fmla="*/ 8 h 25"/>
                    <a:gd name="T10" fmla="*/ 176 w 52"/>
                    <a:gd name="T11" fmla="*/ 0 h 25"/>
                    <a:gd name="T12" fmla="*/ 53 w 52"/>
                    <a:gd name="T13" fmla="*/ 46 h 25"/>
                    <a:gd name="T14" fmla="*/ 18 w 52"/>
                    <a:gd name="T15" fmla="*/ 69 h 25"/>
                    <a:gd name="T16" fmla="*/ 14 w 52"/>
                    <a:gd name="T17" fmla="*/ 102 h 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2" h="25">
                      <a:moveTo>
                        <a:pt x="3" y="22"/>
                      </a:moveTo>
                      <a:cubicBezTo>
                        <a:pt x="2" y="20"/>
                        <a:pt x="0" y="15"/>
                        <a:pt x="2" y="13"/>
                      </a:cubicBezTo>
                      <a:cubicBezTo>
                        <a:pt x="4" y="10"/>
                        <a:pt x="11" y="10"/>
                        <a:pt x="14" y="9"/>
                      </a:cubicBezTo>
                      <a:cubicBezTo>
                        <a:pt x="21" y="7"/>
                        <a:pt x="27" y="6"/>
                        <a:pt x="34" y="4"/>
                      </a:cubicBezTo>
                      <a:cubicBezTo>
                        <a:pt x="37" y="3"/>
                        <a:pt x="40" y="3"/>
                        <a:pt x="43" y="2"/>
                      </a:cubicBezTo>
                      <a:cubicBezTo>
                        <a:pt x="46" y="1"/>
                        <a:pt x="49" y="0"/>
                        <a:pt x="52" y="0"/>
                      </a:cubicBezTo>
                      <a:cubicBezTo>
                        <a:pt x="40" y="5"/>
                        <a:pt x="26" y="7"/>
                        <a:pt x="15" y="11"/>
                      </a:cubicBezTo>
                      <a:cubicBezTo>
                        <a:pt x="10" y="12"/>
                        <a:pt x="6" y="14"/>
                        <a:pt x="5" y="17"/>
                      </a:cubicBezTo>
                      <a:cubicBezTo>
                        <a:pt x="4" y="19"/>
                        <a:pt x="4" y="22"/>
                        <a:pt x="4" y="25"/>
                      </a:cubicBezTo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10" name="Freeform 1287">
                  <a:extLst>
                    <a:ext uri="{FF2B5EF4-FFF2-40B4-BE49-F238E27FC236}">
                      <a16:creationId xmlns:a16="http://schemas.microsoft.com/office/drawing/2014/main" id="{1D95C179-31BC-47E7-9938-8999E6BABC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7" y="2608"/>
                  <a:ext cx="117" cy="50"/>
                </a:xfrm>
                <a:custGeom>
                  <a:avLst/>
                  <a:gdLst>
                    <a:gd name="T0" fmla="*/ 0 w 78"/>
                    <a:gd name="T1" fmla="*/ 131 h 31"/>
                    <a:gd name="T2" fmla="*/ 197 w 78"/>
                    <a:gd name="T3" fmla="*/ 71 h 31"/>
                    <a:gd name="T4" fmla="*/ 261 w 78"/>
                    <a:gd name="T5" fmla="*/ 42 h 31"/>
                    <a:gd name="T6" fmla="*/ 251 w 78"/>
                    <a:gd name="T7" fmla="*/ 0 h 31"/>
                    <a:gd name="T8" fmla="*/ 242 w 78"/>
                    <a:gd name="T9" fmla="*/ 42 h 31"/>
                    <a:gd name="T10" fmla="*/ 207 w 78"/>
                    <a:gd name="T11" fmla="*/ 60 h 31"/>
                    <a:gd name="T12" fmla="*/ 162 w 78"/>
                    <a:gd name="T13" fmla="*/ 71 h 31"/>
                    <a:gd name="T14" fmla="*/ 75 w 78"/>
                    <a:gd name="T15" fmla="*/ 102 h 31"/>
                    <a:gd name="T16" fmla="*/ 35 w 78"/>
                    <a:gd name="T17" fmla="*/ 118 h 31"/>
                    <a:gd name="T18" fmla="*/ 8 w 78"/>
                    <a:gd name="T19" fmla="*/ 131 h 3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8" h="31">
                      <a:moveTo>
                        <a:pt x="0" y="31"/>
                      </a:moveTo>
                      <a:cubicBezTo>
                        <a:pt x="19" y="26"/>
                        <a:pt x="39" y="21"/>
                        <a:pt x="58" y="17"/>
                      </a:cubicBezTo>
                      <a:cubicBezTo>
                        <a:pt x="63" y="16"/>
                        <a:pt x="74" y="14"/>
                        <a:pt x="77" y="10"/>
                      </a:cubicBezTo>
                      <a:cubicBezTo>
                        <a:pt x="78" y="8"/>
                        <a:pt x="75" y="2"/>
                        <a:pt x="74" y="0"/>
                      </a:cubicBezTo>
                      <a:cubicBezTo>
                        <a:pt x="75" y="3"/>
                        <a:pt x="75" y="8"/>
                        <a:pt x="71" y="10"/>
                      </a:cubicBezTo>
                      <a:cubicBezTo>
                        <a:pt x="69" y="12"/>
                        <a:pt x="64" y="13"/>
                        <a:pt x="61" y="14"/>
                      </a:cubicBezTo>
                      <a:cubicBezTo>
                        <a:pt x="57" y="15"/>
                        <a:pt x="52" y="16"/>
                        <a:pt x="48" y="17"/>
                      </a:cubicBezTo>
                      <a:cubicBezTo>
                        <a:pt x="39" y="19"/>
                        <a:pt x="31" y="21"/>
                        <a:pt x="22" y="24"/>
                      </a:cubicBezTo>
                      <a:cubicBezTo>
                        <a:pt x="18" y="25"/>
                        <a:pt x="14" y="26"/>
                        <a:pt x="10" y="28"/>
                      </a:cubicBezTo>
                      <a:cubicBezTo>
                        <a:pt x="7" y="28"/>
                        <a:pt x="4" y="29"/>
                        <a:pt x="2" y="31"/>
                      </a:cubicBezTo>
                    </a:path>
                  </a:pathLst>
                </a:custGeom>
                <a:solidFill>
                  <a:srgbClr val="F7A5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11" name="Freeform 1288">
                  <a:extLst>
                    <a:ext uri="{FF2B5EF4-FFF2-40B4-BE49-F238E27FC236}">
                      <a16:creationId xmlns:a16="http://schemas.microsoft.com/office/drawing/2014/main" id="{FA336D0E-FDDC-8F84-BECA-09A29CD21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6" y="2598"/>
                  <a:ext cx="81" cy="24"/>
                </a:xfrm>
                <a:custGeom>
                  <a:avLst/>
                  <a:gdLst>
                    <a:gd name="T0" fmla="*/ 5 w 54"/>
                    <a:gd name="T1" fmla="*/ 48 h 15"/>
                    <a:gd name="T2" fmla="*/ 8 w 54"/>
                    <a:gd name="T3" fmla="*/ 8 h 15"/>
                    <a:gd name="T4" fmla="*/ 54 w 54"/>
                    <a:gd name="T5" fmla="*/ 8 h 15"/>
                    <a:gd name="T6" fmla="*/ 122 w 54"/>
                    <a:gd name="T7" fmla="*/ 13 h 15"/>
                    <a:gd name="T8" fmla="*/ 153 w 54"/>
                    <a:gd name="T9" fmla="*/ 16 h 15"/>
                    <a:gd name="T10" fmla="*/ 183 w 54"/>
                    <a:gd name="T11" fmla="*/ 21 h 15"/>
                    <a:gd name="T12" fmla="*/ 53 w 54"/>
                    <a:gd name="T13" fmla="*/ 16 h 15"/>
                    <a:gd name="T14" fmla="*/ 18 w 54"/>
                    <a:gd name="T15" fmla="*/ 29 h 15"/>
                    <a:gd name="T16" fmla="*/ 8 w 54"/>
                    <a:gd name="T17" fmla="*/ 61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4" h="15">
                      <a:moveTo>
                        <a:pt x="1" y="12"/>
                      </a:moveTo>
                      <a:cubicBezTo>
                        <a:pt x="1" y="10"/>
                        <a:pt x="0" y="4"/>
                        <a:pt x="2" y="2"/>
                      </a:cubicBezTo>
                      <a:cubicBezTo>
                        <a:pt x="5" y="0"/>
                        <a:pt x="12" y="2"/>
                        <a:pt x="16" y="2"/>
                      </a:cubicBezTo>
                      <a:cubicBezTo>
                        <a:pt x="23" y="3"/>
                        <a:pt x="29" y="3"/>
                        <a:pt x="36" y="3"/>
                      </a:cubicBezTo>
                      <a:cubicBezTo>
                        <a:pt x="39" y="4"/>
                        <a:pt x="42" y="4"/>
                        <a:pt x="45" y="4"/>
                      </a:cubicBezTo>
                      <a:cubicBezTo>
                        <a:pt x="48" y="4"/>
                        <a:pt x="51" y="4"/>
                        <a:pt x="54" y="5"/>
                      </a:cubicBezTo>
                      <a:cubicBezTo>
                        <a:pt x="42" y="6"/>
                        <a:pt x="28" y="4"/>
                        <a:pt x="15" y="4"/>
                      </a:cubicBezTo>
                      <a:cubicBezTo>
                        <a:pt x="11" y="4"/>
                        <a:pt x="7" y="5"/>
                        <a:pt x="5" y="7"/>
                      </a:cubicBezTo>
                      <a:cubicBezTo>
                        <a:pt x="3" y="9"/>
                        <a:pt x="2" y="12"/>
                        <a:pt x="2" y="15"/>
                      </a:cubicBezTo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12" name="Freeform 1289">
                  <a:extLst>
                    <a:ext uri="{FF2B5EF4-FFF2-40B4-BE49-F238E27FC236}">
                      <a16:creationId xmlns:a16="http://schemas.microsoft.com/office/drawing/2014/main" id="{A28E3725-3D94-F5CC-4CB2-58B4F95C9F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8" y="2618"/>
                  <a:ext cx="123" cy="24"/>
                </a:xfrm>
                <a:custGeom>
                  <a:avLst/>
                  <a:gdLst>
                    <a:gd name="T0" fmla="*/ 0 w 82"/>
                    <a:gd name="T1" fmla="*/ 35 h 15"/>
                    <a:gd name="T2" fmla="*/ 197 w 82"/>
                    <a:gd name="T3" fmla="*/ 54 h 15"/>
                    <a:gd name="T4" fmla="*/ 269 w 82"/>
                    <a:gd name="T5" fmla="*/ 48 h 15"/>
                    <a:gd name="T6" fmla="*/ 270 w 82"/>
                    <a:gd name="T7" fmla="*/ 0 h 15"/>
                    <a:gd name="T8" fmla="*/ 251 w 82"/>
                    <a:gd name="T9" fmla="*/ 42 h 15"/>
                    <a:gd name="T10" fmla="*/ 216 w 82"/>
                    <a:gd name="T11" fmla="*/ 42 h 15"/>
                    <a:gd name="T12" fmla="*/ 170 w 82"/>
                    <a:gd name="T13" fmla="*/ 42 h 15"/>
                    <a:gd name="T14" fmla="*/ 81 w 82"/>
                    <a:gd name="T15" fmla="*/ 34 h 15"/>
                    <a:gd name="T16" fmla="*/ 39 w 82"/>
                    <a:gd name="T17" fmla="*/ 34 h 15"/>
                    <a:gd name="T18" fmla="*/ 8 w 82"/>
                    <a:gd name="T19" fmla="*/ 35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2" h="15">
                      <a:moveTo>
                        <a:pt x="0" y="9"/>
                      </a:moveTo>
                      <a:cubicBezTo>
                        <a:pt x="20" y="10"/>
                        <a:pt x="39" y="12"/>
                        <a:pt x="58" y="13"/>
                      </a:cubicBezTo>
                      <a:cubicBezTo>
                        <a:pt x="63" y="14"/>
                        <a:pt x="76" y="15"/>
                        <a:pt x="79" y="12"/>
                      </a:cubicBezTo>
                      <a:cubicBezTo>
                        <a:pt x="82" y="9"/>
                        <a:pt x="81" y="3"/>
                        <a:pt x="80" y="0"/>
                      </a:cubicBezTo>
                      <a:cubicBezTo>
                        <a:pt x="80" y="3"/>
                        <a:pt x="79" y="8"/>
                        <a:pt x="74" y="10"/>
                      </a:cubicBezTo>
                      <a:cubicBezTo>
                        <a:pt x="71" y="11"/>
                        <a:pt x="67" y="10"/>
                        <a:pt x="64" y="10"/>
                      </a:cubicBezTo>
                      <a:cubicBezTo>
                        <a:pt x="59" y="10"/>
                        <a:pt x="54" y="10"/>
                        <a:pt x="50" y="10"/>
                      </a:cubicBezTo>
                      <a:cubicBezTo>
                        <a:pt x="41" y="9"/>
                        <a:pt x="32" y="8"/>
                        <a:pt x="24" y="8"/>
                      </a:cubicBezTo>
                      <a:cubicBezTo>
                        <a:pt x="19" y="8"/>
                        <a:pt x="15" y="9"/>
                        <a:pt x="11" y="8"/>
                      </a:cubicBezTo>
                      <a:cubicBezTo>
                        <a:pt x="8" y="8"/>
                        <a:pt x="5" y="8"/>
                        <a:pt x="2" y="9"/>
                      </a:cubicBezTo>
                    </a:path>
                  </a:pathLst>
                </a:custGeom>
                <a:solidFill>
                  <a:srgbClr val="F7A5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13" name="Freeform 1290">
                  <a:extLst>
                    <a:ext uri="{FF2B5EF4-FFF2-40B4-BE49-F238E27FC236}">
                      <a16:creationId xmlns:a16="http://schemas.microsoft.com/office/drawing/2014/main" id="{8AAAD132-A496-488A-51A6-9CDDEE996B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1" y="2656"/>
                  <a:ext cx="136" cy="27"/>
                </a:xfrm>
                <a:custGeom>
                  <a:avLst/>
                  <a:gdLst>
                    <a:gd name="T0" fmla="*/ 297 w 91"/>
                    <a:gd name="T1" fmla="*/ 25 h 17"/>
                    <a:gd name="T2" fmla="*/ 284 w 91"/>
                    <a:gd name="T3" fmla="*/ 64 h 17"/>
                    <a:gd name="T4" fmla="*/ 230 w 91"/>
                    <a:gd name="T5" fmla="*/ 56 h 17"/>
                    <a:gd name="T6" fmla="*/ 157 w 91"/>
                    <a:gd name="T7" fmla="*/ 40 h 17"/>
                    <a:gd name="T8" fmla="*/ 0 w 91"/>
                    <a:gd name="T9" fmla="*/ 0 h 17"/>
                    <a:gd name="T10" fmla="*/ 108 w 91"/>
                    <a:gd name="T11" fmla="*/ 25 h 17"/>
                    <a:gd name="T12" fmla="*/ 214 w 91"/>
                    <a:gd name="T13" fmla="*/ 40 h 17"/>
                    <a:gd name="T14" fmla="*/ 290 w 91"/>
                    <a:gd name="T15" fmla="*/ 0 h 17"/>
                    <a:gd name="T16" fmla="*/ 297 w 91"/>
                    <a:gd name="T17" fmla="*/ 25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1" h="17">
                      <a:moveTo>
                        <a:pt x="89" y="6"/>
                      </a:moveTo>
                      <a:cubicBezTo>
                        <a:pt x="88" y="10"/>
                        <a:pt x="90" y="15"/>
                        <a:pt x="85" y="16"/>
                      </a:cubicBezTo>
                      <a:cubicBezTo>
                        <a:pt x="81" y="17"/>
                        <a:pt x="74" y="15"/>
                        <a:pt x="69" y="14"/>
                      </a:cubicBezTo>
                      <a:cubicBezTo>
                        <a:pt x="60" y="12"/>
                        <a:pt x="56" y="11"/>
                        <a:pt x="47" y="10"/>
                      </a:cubicBezTo>
                      <a:cubicBezTo>
                        <a:pt x="34" y="7"/>
                        <a:pt x="13" y="4"/>
                        <a:pt x="0" y="0"/>
                      </a:cubicBezTo>
                      <a:cubicBezTo>
                        <a:pt x="10" y="1"/>
                        <a:pt x="22" y="4"/>
                        <a:pt x="32" y="6"/>
                      </a:cubicBezTo>
                      <a:cubicBezTo>
                        <a:pt x="43" y="8"/>
                        <a:pt x="53" y="9"/>
                        <a:pt x="64" y="10"/>
                      </a:cubicBezTo>
                      <a:cubicBezTo>
                        <a:pt x="75" y="12"/>
                        <a:pt x="91" y="10"/>
                        <a:pt x="87" y="0"/>
                      </a:cubicBezTo>
                      <a:cubicBezTo>
                        <a:pt x="90" y="2"/>
                        <a:pt x="89" y="4"/>
                        <a:pt x="89" y="6"/>
                      </a:cubicBezTo>
                    </a:path>
                  </a:pathLst>
                </a:custGeom>
                <a:solidFill>
                  <a:srgbClr val="F7A5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14" name="Freeform 1291">
                  <a:extLst>
                    <a:ext uri="{FF2B5EF4-FFF2-40B4-BE49-F238E27FC236}">
                      <a16:creationId xmlns:a16="http://schemas.microsoft.com/office/drawing/2014/main" id="{ED7C30AA-346E-9CB4-34C9-6DF6BC052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9" y="2629"/>
                  <a:ext cx="30" cy="14"/>
                </a:xfrm>
                <a:custGeom>
                  <a:avLst/>
                  <a:gdLst>
                    <a:gd name="T0" fmla="*/ 41 w 20"/>
                    <a:gd name="T1" fmla="*/ 5 h 9"/>
                    <a:gd name="T2" fmla="*/ 59 w 20"/>
                    <a:gd name="T3" fmla="*/ 8 h 9"/>
                    <a:gd name="T4" fmla="*/ 21 w 20"/>
                    <a:gd name="T5" fmla="*/ 30 h 9"/>
                    <a:gd name="T6" fmla="*/ 0 w 20"/>
                    <a:gd name="T7" fmla="*/ 34 h 9"/>
                    <a:gd name="T8" fmla="*/ 27 w 20"/>
                    <a:gd name="T9" fmla="*/ 30 h 9"/>
                    <a:gd name="T10" fmla="*/ 68 w 20"/>
                    <a:gd name="T11" fmla="*/ 8 h 9"/>
                    <a:gd name="T12" fmla="*/ 41 w 20"/>
                    <a:gd name="T13" fmla="*/ 5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9">
                      <a:moveTo>
                        <a:pt x="12" y="1"/>
                      </a:moveTo>
                      <a:cubicBezTo>
                        <a:pt x="15" y="1"/>
                        <a:pt x="17" y="1"/>
                        <a:pt x="17" y="2"/>
                      </a:cubicBezTo>
                      <a:cubicBezTo>
                        <a:pt x="18" y="4"/>
                        <a:pt x="13" y="7"/>
                        <a:pt x="6" y="8"/>
                      </a:cubicBezTo>
                      <a:cubicBezTo>
                        <a:pt x="4" y="9"/>
                        <a:pt x="2" y="9"/>
                        <a:pt x="0" y="9"/>
                      </a:cubicBezTo>
                      <a:cubicBezTo>
                        <a:pt x="3" y="9"/>
                        <a:pt x="5" y="9"/>
                        <a:pt x="8" y="8"/>
                      </a:cubicBezTo>
                      <a:cubicBezTo>
                        <a:pt x="15" y="7"/>
                        <a:pt x="20" y="4"/>
                        <a:pt x="20" y="2"/>
                      </a:cubicBezTo>
                      <a:cubicBezTo>
                        <a:pt x="19" y="1"/>
                        <a:pt x="16" y="0"/>
                        <a:pt x="12" y="1"/>
                      </a:cubicBezTo>
                      <a:close/>
                    </a:path>
                  </a:pathLst>
                </a:custGeom>
                <a:solidFill>
                  <a:srgbClr val="F36C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15" name="Freeform 1292">
                  <a:extLst>
                    <a:ext uri="{FF2B5EF4-FFF2-40B4-BE49-F238E27FC236}">
                      <a16:creationId xmlns:a16="http://schemas.microsoft.com/office/drawing/2014/main" id="{078D0B55-D88F-DB11-254A-6551EDEBA2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5" y="2630"/>
                  <a:ext cx="27" cy="13"/>
                </a:xfrm>
                <a:custGeom>
                  <a:avLst/>
                  <a:gdLst>
                    <a:gd name="T0" fmla="*/ 8 w 18"/>
                    <a:gd name="T1" fmla="*/ 26 h 8"/>
                    <a:gd name="T2" fmla="*/ 41 w 18"/>
                    <a:gd name="T3" fmla="*/ 5 h 8"/>
                    <a:gd name="T4" fmla="*/ 62 w 18"/>
                    <a:gd name="T5" fmla="*/ 0 h 8"/>
                    <a:gd name="T6" fmla="*/ 35 w 18"/>
                    <a:gd name="T7" fmla="*/ 5 h 8"/>
                    <a:gd name="T8" fmla="*/ 5 w 18"/>
                    <a:gd name="T9" fmla="*/ 26 h 8"/>
                    <a:gd name="T10" fmla="*/ 18 w 18"/>
                    <a:gd name="T11" fmla="*/ 29 h 8"/>
                    <a:gd name="T12" fmla="*/ 8 w 18"/>
                    <a:gd name="T13" fmla="*/ 26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8">
                      <a:moveTo>
                        <a:pt x="2" y="6"/>
                      </a:moveTo>
                      <a:cubicBezTo>
                        <a:pt x="2" y="5"/>
                        <a:pt x="6" y="2"/>
                        <a:pt x="12" y="1"/>
                      </a:cubicBezTo>
                      <a:cubicBezTo>
                        <a:pt x="14" y="1"/>
                        <a:pt x="17" y="0"/>
                        <a:pt x="18" y="0"/>
                      </a:cubicBezTo>
                      <a:cubicBezTo>
                        <a:pt x="16" y="0"/>
                        <a:pt x="13" y="0"/>
                        <a:pt x="10" y="1"/>
                      </a:cubicBezTo>
                      <a:cubicBezTo>
                        <a:pt x="4" y="2"/>
                        <a:pt x="0" y="5"/>
                        <a:pt x="1" y="6"/>
                      </a:cubicBezTo>
                      <a:cubicBezTo>
                        <a:pt x="1" y="7"/>
                        <a:pt x="3" y="8"/>
                        <a:pt x="5" y="7"/>
                      </a:cubicBezTo>
                      <a:cubicBezTo>
                        <a:pt x="4" y="7"/>
                        <a:pt x="2" y="7"/>
                        <a:pt x="2" y="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16" name="Freeform 1293">
                  <a:extLst>
                    <a:ext uri="{FF2B5EF4-FFF2-40B4-BE49-F238E27FC236}">
                      <a16:creationId xmlns:a16="http://schemas.microsoft.com/office/drawing/2014/main" id="{16161B2B-B666-C042-AD17-98713ECC14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0" y="2614"/>
                  <a:ext cx="32" cy="12"/>
                </a:xfrm>
                <a:custGeom>
                  <a:avLst/>
                  <a:gdLst>
                    <a:gd name="T0" fmla="*/ 49 w 21"/>
                    <a:gd name="T1" fmla="*/ 0 h 7"/>
                    <a:gd name="T2" fmla="*/ 62 w 21"/>
                    <a:gd name="T3" fmla="*/ 15 h 7"/>
                    <a:gd name="T4" fmla="*/ 21 w 21"/>
                    <a:gd name="T5" fmla="*/ 29 h 7"/>
                    <a:gd name="T6" fmla="*/ 0 w 21"/>
                    <a:gd name="T7" fmla="*/ 26 h 7"/>
                    <a:gd name="T8" fmla="*/ 27 w 21"/>
                    <a:gd name="T9" fmla="*/ 36 h 7"/>
                    <a:gd name="T10" fmla="*/ 70 w 21"/>
                    <a:gd name="T11" fmla="*/ 21 h 7"/>
                    <a:gd name="T12" fmla="*/ 49 w 21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" h="7">
                      <a:moveTo>
                        <a:pt x="14" y="0"/>
                      </a:moveTo>
                      <a:cubicBezTo>
                        <a:pt x="17" y="1"/>
                        <a:pt x="18" y="2"/>
                        <a:pt x="18" y="3"/>
                      </a:cubicBezTo>
                      <a:cubicBezTo>
                        <a:pt x="18" y="5"/>
                        <a:pt x="12" y="6"/>
                        <a:pt x="6" y="6"/>
                      </a:cubicBezTo>
                      <a:cubicBezTo>
                        <a:pt x="4" y="6"/>
                        <a:pt x="2" y="6"/>
                        <a:pt x="0" y="5"/>
                      </a:cubicBezTo>
                      <a:cubicBezTo>
                        <a:pt x="2" y="6"/>
                        <a:pt x="5" y="6"/>
                        <a:pt x="8" y="7"/>
                      </a:cubicBezTo>
                      <a:cubicBezTo>
                        <a:pt x="15" y="7"/>
                        <a:pt x="20" y="6"/>
                        <a:pt x="20" y="4"/>
                      </a:cubicBezTo>
                      <a:cubicBezTo>
                        <a:pt x="21" y="2"/>
                        <a:pt x="18" y="1"/>
                        <a:pt x="14" y="0"/>
                      </a:cubicBezTo>
                      <a:close/>
                    </a:path>
                  </a:pathLst>
                </a:custGeom>
                <a:solidFill>
                  <a:srgbClr val="F36C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17" name="Freeform 1294">
                  <a:extLst>
                    <a:ext uri="{FF2B5EF4-FFF2-40B4-BE49-F238E27FC236}">
                      <a16:creationId xmlns:a16="http://schemas.microsoft.com/office/drawing/2014/main" id="{FC440926-AD1F-255E-C94B-E157DAE8B9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7" y="2614"/>
                  <a:ext cx="29" cy="8"/>
                </a:xfrm>
                <a:custGeom>
                  <a:avLst/>
                  <a:gdLst>
                    <a:gd name="T0" fmla="*/ 5 w 19"/>
                    <a:gd name="T1" fmla="*/ 13 h 5"/>
                    <a:gd name="T2" fmla="*/ 41 w 19"/>
                    <a:gd name="T3" fmla="*/ 5 h 5"/>
                    <a:gd name="T4" fmla="*/ 67 w 19"/>
                    <a:gd name="T5" fmla="*/ 8 h 5"/>
                    <a:gd name="T6" fmla="*/ 35 w 19"/>
                    <a:gd name="T7" fmla="*/ 0 h 5"/>
                    <a:gd name="T8" fmla="*/ 0 w 19"/>
                    <a:gd name="T9" fmla="*/ 8 h 5"/>
                    <a:gd name="T10" fmla="*/ 14 w 19"/>
                    <a:gd name="T11" fmla="*/ 21 h 5"/>
                    <a:gd name="T12" fmla="*/ 5 w 19"/>
                    <a:gd name="T13" fmla="*/ 13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5">
                      <a:moveTo>
                        <a:pt x="1" y="3"/>
                      </a:moveTo>
                      <a:cubicBezTo>
                        <a:pt x="1" y="1"/>
                        <a:pt x="7" y="0"/>
                        <a:pt x="12" y="1"/>
                      </a:cubicBezTo>
                      <a:cubicBezTo>
                        <a:pt x="14" y="1"/>
                        <a:pt x="17" y="1"/>
                        <a:pt x="19" y="2"/>
                      </a:cubicBezTo>
                      <a:cubicBezTo>
                        <a:pt x="17" y="1"/>
                        <a:pt x="14" y="0"/>
                        <a:pt x="10" y="0"/>
                      </a:cubicBezTo>
                      <a:cubicBezTo>
                        <a:pt x="5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4" y="5"/>
                      </a:cubicBezTo>
                      <a:cubicBezTo>
                        <a:pt x="3" y="4"/>
                        <a:pt x="1" y="4"/>
                        <a:pt x="1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18" name="Freeform 1295">
                  <a:extLst>
                    <a:ext uri="{FF2B5EF4-FFF2-40B4-BE49-F238E27FC236}">
                      <a16:creationId xmlns:a16="http://schemas.microsoft.com/office/drawing/2014/main" id="{8A67DA0C-D8C2-89D5-87B6-CDFD68DE90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7" y="2648"/>
                  <a:ext cx="31" cy="11"/>
                </a:xfrm>
                <a:custGeom>
                  <a:avLst/>
                  <a:gdLst>
                    <a:gd name="T0" fmla="*/ 47 w 21"/>
                    <a:gd name="T1" fmla="*/ 0 h 7"/>
                    <a:gd name="T2" fmla="*/ 59 w 21"/>
                    <a:gd name="T3" fmla="*/ 13 h 7"/>
                    <a:gd name="T4" fmla="*/ 15 w 21"/>
                    <a:gd name="T5" fmla="*/ 14 h 7"/>
                    <a:gd name="T6" fmla="*/ 0 w 21"/>
                    <a:gd name="T7" fmla="*/ 13 h 7"/>
                    <a:gd name="T8" fmla="*/ 27 w 21"/>
                    <a:gd name="T9" fmla="*/ 20 h 7"/>
                    <a:gd name="T10" fmla="*/ 68 w 21"/>
                    <a:gd name="T11" fmla="*/ 14 h 7"/>
                    <a:gd name="T12" fmla="*/ 47 w 21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" h="7">
                      <a:moveTo>
                        <a:pt x="15" y="0"/>
                      </a:moveTo>
                      <a:cubicBezTo>
                        <a:pt x="17" y="1"/>
                        <a:pt x="19" y="2"/>
                        <a:pt x="18" y="3"/>
                      </a:cubicBezTo>
                      <a:cubicBezTo>
                        <a:pt x="18" y="5"/>
                        <a:pt x="12" y="6"/>
                        <a:pt x="5" y="4"/>
                      </a:cubicBezTo>
                      <a:cubicBezTo>
                        <a:pt x="3" y="4"/>
                        <a:pt x="2" y="3"/>
                        <a:pt x="0" y="3"/>
                      </a:cubicBezTo>
                      <a:cubicBezTo>
                        <a:pt x="2" y="4"/>
                        <a:pt x="5" y="5"/>
                        <a:pt x="8" y="5"/>
                      </a:cubicBezTo>
                      <a:cubicBezTo>
                        <a:pt x="14" y="7"/>
                        <a:pt x="20" y="6"/>
                        <a:pt x="21" y="4"/>
                      </a:cubicBezTo>
                      <a:cubicBezTo>
                        <a:pt x="21" y="3"/>
                        <a:pt x="18" y="1"/>
                        <a:pt x="15" y="0"/>
                      </a:cubicBezTo>
                      <a:close/>
                    </a:path>
                  </a:pathLst>
                </a:custGeom>
                <a:solidFill>
                  <a:srgbClr val="F36C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19" name="Freeform 1296">
                  <a:extLst>
                    <a:ext uri="{FF2B5EF4-FFF2-40B4-BE49-F238E27FC236}">
                      <a16:creationId xmlns:a16="http://schemas.microsoft.com/office/drawing/2014/main" id="{500B1F18-A775-C175-B644-6B86F484A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2645"/>
                  <a:ext cx="28" cy="8"/>
                </a:xfrm>
                <a:custGeom>
                  <a:avLst/>
                  <a:gdLst>
                    <a:gd name="T0" fmla="*/ 6 w 19"/>
                    <a:gd name="T1" fmla="*/ 8 h 5"/>
                    <a:gd name="T2" fmla="*/ 41 w 19"/>
                    <a:gd name="T3" fmla="*/ 8 h 5"/>
                    <a:gd name="T4" fmla="*/ 60 w 19"/>
                    <a:gd name="T5" fmla="*/ 16 h 5"/>
                    <a:gd name="T6" fmla="*/ 35 w 19"/>
                    <a:gd name="T7" fmla="*/ 5 h 5"/>
                    <a:gd name="T8" fmla="*/ 0 w 19"/>
                    <a:gd name="T9" fmla="*/ 8 h 5"/>
                    <a:gd name="T10" fmla="*/ 13 w 19"/>
                    <a:gd name="T11" fmla="*/ 21 h 5"/>
                    <a:gd name="T12" fmla="*/ 6 w 19"/>
                    <a:gd name="T13" fmla="*/ 8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5">
                      <a:moveTo>
                        <a:pt x="2" y="2"/>
                      </a:moveTo>
                      <a:cubicBezTo>
                        <a:pt x="2" y="0"/>
                        <a:pt x="7" y="1"/>
                        <a:pt x="13" y="2"/>
                      </a:cubicBezTo>
                      <a:cubicBezTo>
                        <a:pt x="15" y="2"/>
                        <a:pt x="17" y="3"/>
                        <a:pt x="19" y="4"/>
                      </a:cubicBezTo>
                      <a:cubicBezTo>
                        <a:pt x="17" y="3"/>
                        <a:pt x="14" y="2"/>
                        <a:pt x="11" y="1"/>
                      </a:cubicBezTo>
                      <a:cubicBezTo>
                        <a:pt x="5" y="0"/>
                        <a:pt x="1" y="0"/>
                        <a:pt x="0" y="2"/>
                      </a:cubicBezTo>
                      <a:cubicBezTo>
                        <a:pt x="0" y="2"/>
                        <a:pt x="2" y="4"/>
                        <a:pt x="4" y="5"/>
                      </a:cubicBezTo>
                      <a:cubicBezTo>
                        <a:pt x="3" y="4"/>
                        <a:pt x="2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20" name="Freeform 1297">
                  <a:extLst>
                    <a:ext uri="{FF2B5EF4-FFF2-40B4-BE49-F238E27FC236}">
                      <a16:creationId xmlns:a16="http://schemas.microsoft.com/office/drawing/2014/main" id="{93E1E751-3EB7-C0E9-C065-D3C01DA287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2" y="2653"/>
                  <a:ext cx="155" cy="102"/>
                </a:xfrm>
                <a:custGeom>
                  <a:avLst/>
                  <a:gdLst>
                    <a:gd name="T0" fmla="*/ 346 w 103"/>
                    <a:gd name="T1" fmla="*/ 48 h 64"/>
                    <a:gd name="T2" fmla="*/ 327 w 103"/>
                    <a:gd name="T3" fmla="*/ 13 h 64"/>
                    <a:gd name="T4" fmla="*/ 290 w 103"/>
                    <a:gd name="T5" fmla="*/ 13 h 64"/>
                    <a:gd name="T6" fmla="*/ 202 w 103"/>
                    <a:gd name="T7" fmla="*/ 61 h 64"/>
                    <a:gd name="T8" fmla="*/ 0 w 103"/>
                    <a:gd name="T9" fmla="*/ 166 h 64"/>
                    <a:gd name="T10" fmla="*/ 0 w 103"/>
                    <a:gd name="T11" fmla="*/ 260 h 64"/>
                    <a:gd name="T12" fmla="*/ 108 w 103"/>
                    <a:gd name="T13" fmla="*/ 196 h 64"/>
                    <a:gd name="T14" fmla="*/ 327 w 103"/>
                    <a:gd name="T15" fmla="*/ 81 h 64"/>
                    <a:gd name="T16" fmla="*/ 346 w 103"/>
                    <a:gd name="T17" fmla="*/ 48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3" h="64">
                      <a:moveTo>
                        <a:pt x="102" y="12"/>
                      </a:moveTo>
                      <a:cubicBezTo>
                        <a:pt x="102" y="12"/>
                        <a:pt x="96" y="3"/>
                        <a:pt x="96" y="3"/>
                      </a:cubicBezTo>
                      <a:cubicBezTo>
                        <a:pt x="95" y="0"/>
                        <a:pt x="89" y="1"/>
                        <a:pt x="85" y="3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46" y="20"/>
                        <a:pt x="15" y="34"/>
                        <a:pt x="0" y="41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6" y="60"/>
                        <a:pt x="21" y="53"/>
                        <a:pt x="32" y="48"/>
                      </a:cubicBezTo>
                      <a:cubicBezTo>
                        <a:pt x="46" y="42"/>
                        <a:pt x="96" y="20"/>
                        <a:pt x="96" y="20"/>
                      </a:cubicBezTo>
                      <a:cubicBezTo>
                        <a:pt x="101" y="18"/>
                        <a:pt x="103" y="15"/>
                        <a:pt x="102" y="12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21" name="Freeform 1298">
                  <a:extLst>
                    <a:ext uri="{FF2B5EF4-FFF2-40B4-BE49-F238E27FC236}">
                      <a16:creationId xmlns:a16="http://schemas.microsoft.com/office/drawing/2014/main" id="{FEC53788-0282-1738-820A-6C396F963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5" y="2598"/>
                  <a:ext cx="192" cy="79"/>
                </a:xfrm>
                <a:custGeom>
                  <a:avLst/>
                  <a:gdLst>
                    <a:gd name="T0" fmla="*/ 377 w 128"/>
                    <a:gd name="T1" fmla="*/ 8 h 49"/>
                    <a:gd name="T2" fmla="*/ 423 w 128"/>
                    <a:gd name="T3" fmla="*/ 21 h 49"/>
                    <a:gd name="T4" fmla="*/ 431 w 128"/>
                    <a:gd name="T5" fmla="*/ 63 h 49"/>
                    <a:gd name="T6" fmla="*/ 396 w 128"/>
                    <a:gd name="T7" fmla="*/ 97 h 49"/>
                    <a:gd name="T8" fmla="*/ 296 w 128"/>
                    <a:gd name="T9" fmla="*/ 124 h 49"/>
                    <a:gd name="T10" fmla="*/ 53 w 128"/>
                    <a:gd name="T11" fmla="*/ 192 h 49"/>
                    <a:gd name="T12" fmla="*/ 12 w 128"/>
                    <a:gd name="T13" fmla="*/ 184 h 49"/>
                    <a:gd name="T14" fmla="*/ 5 w 128"/>
                    <a:gd name="T15" fmla="*/ 143 h 49"/>
                    <a:gd name="T16" fmla="*/ 18 w 128"/>
                    <a:gd name="T17" fmla="*/ 114 h 49"/>
                    <a:gd name="T18" fmla="*/ 203 w 128"/>
                    <a:gd name="T19" fmla="*/ 63 h 49"/>
                    <a:gd name="T20" fmla="*/ 377 w 128"/>
                    <a:gd name="T21" fmla="*/ 8 h 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49">
                      <a:moveTo>
                        <a:pt x="111" y="2"/>
                      </a:moveTo>
                      <a:cubicBezTo>
                        <a:pt x="122" y="0"/>
                        <a:pt x="124" y="2"/>
                        <a:pt x="125" y="5"/>
                      </a:cubicBezTo>
                      <a:cubicBezTo>
                        <a:pt x="127" y="15"/>
                        <a:pt x="127" y="15"/>
                        <a:pt x="127" y="15"/>
                      </a:cubicBezTo>
                      <a:cubicBezTo>
                        <a:pt x="128" y="17"/>
                        <a:pt x="128" y="20"/>
                        <a:pt x="117" y="23"/>
                      </a:cubicBezTo>
                      <a:cubicBezTo>
                        <a:pt x="117" y="23"/>
                        <a:pt x="111" y="24"/>
                        <a:pt x="87" y="30"/>
                      </a:cubicBezTo>
                      <a:cubicBezTo>
                        <a:pt x="63" y="35"/>
                        <a:pt x="16" y="46"/>
                        <a:pt x="15" y="46"/>
                      </a:cubicBezTo>
                      <a:cubicBezTo>
                        <a:pt x="6" y="49"/>
                        <a:pt x="4" y="47"/>
                        <a:pt x="3" y="44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0" y="29"/>
                        <a:pt x="3" y="28"/>
                        <a:pt x="5" y="27"/>
                      </a:cubicBezTo>
                      <a:cubicBezTo>
                        <a:pt x="6" y="27"/>
                        <a:pt x="38" y="21"/>
                        <a:pt x="60" y="15"/>
                      </a:cubicBezTo>
                      <a:cubicBezTo>
                        <a:pt x="82" y="10"/>
                        <a:pt x="111" y="2"/>
                        <a:pt x="111" y="2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22" name="Freeform 1299">
                  <a:extLst>
                    <a:ext uri="{FF2B5EF4-FFF2-40B4-BE49-F238E27FC236}">
                      <a16:creationId xmlns:a16="http://schemas.microsoft.com/office/drawing/2014/main" id="{44A2D7BC-2C35-4A2A-F8C3-3EEDF55A23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1" y="2837"/>
                  <a:ext cx="194" cy="54"/>
                </a:xfrm>
                <a:custGeom>
                  <a:avLst/>
                  <a:gdLst>
                    <a:gd name="T0" fmla="*/ 41 w 129"/>
                    <a:gd name="T1" fmla="*/ 48 h 34"/>
                    <a:gd name="T2" fmla="*/ 296 w 129"/>
                    <a:gd name="T3" fmla="*/ 13 h 34"/>
                    <a:gd name="T4" fmla="*/ 391 w 129"/>
                    <a:gd name="T5" fmla="*/ 0 h 34"/>
                    <a:gd name="T6" fmla="*/ 427 w 129"/>
                    <a:gd name="T7" fmla="*/ 13 h 34"/>
                    <a:gd name="T8" fmla="*/ 435 w 129"/>
                    <a:gd name="T9" fmla="*/ 56 h 34"/>
                    <a:gd name="T10" fmla="*/ 412 w 129"/>
                    <a:gd name="T11" fmla="*/ 81 h 34"/>
                    <a:gd name="T12" fmla="*/ 174 w 129"/>
                    <a:gd name="T13" fmla="*/ 108 h 34"/>
                    <a:gd name="T14" fmla="*/ 39 w 129"/>
                    <a:gd name="T15" fmla="*/ 132 h 34"/>
                    <a:gd name="T16" fmla="*/ 8 w 129"/>
                    <a:gd name="T17" fmla="*/ 108 h 34"/>
                    <a:gd name="T18" fmla="*/ 5 w 129"/>
                    <a:gd name="T19" fmla="*/ 73 h 34"/>
                    <a:gd name="T20" fmla="*/ 8 w 129"/>
                    <a:gd name="T21" fmla="*/ 60 h 34"/>
                    <a:gd name="T22" fmla="*/ 41 w 129"/>
                    <a:gd name="T23" fmla="*/ 48 h 34"/>
                    <a:gd name="T24" fmla="*/ 41 w 129"/>
                    <a:gd name="T25" fmla="*/ 48 h 3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9" h="34">
                      <a:moveTo>
                        <a:pt x="12" y="12"/>
                      </a:moveTo>
                      <a:cubicBezTo>
                        <a:pt x="13" y="12"/>
                        <a:pt x="68" y="6"/>
                        <a:pt x="87" y="3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20" y="0"/>
                        <a:pt x="126" y="0"/>
                        <a:pt x="126" y="3"/>
                      </a:cubicBezTo>
                      <a:cubicBezTo>
                        <a:pt x="126" y="3"/>
                        <a:pt x="128" y="14"/>
                        <a:pt x="128" y="14"/>
                      </a:cubicBezTo>
                      <a:cubicBezTo>
                        <a:pt x="129" y="17"/>
                        <a:pt x="126" y="19"/>
                        <a:pt x="121" y="20"/>
                      </a:cubicBezTo>
                      <a:cubicBezTo>
                        <a:pt x="120" y="20"/>
                        <a:pt x="67" y="26"/>
                        <a:pt x="51" y="27"/>
                      </a:cubicBezTo>
                      <a:cubicBezTo>
                        <a:pt x="36" y="29"/>
                        <a:pt x="12" y="33"/>
                        <a:pt x="11" y="33"/>
                      </a:cubicBezTo>
                      <a:cubicBezTo>
                        <a:pt x="6" y="34"/>
                        <a:pt x="2" y="32"/>
                        <a:pt x="2" y="27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0" y="17"/>
                        <a:pt x="1" y="16"/>
                        <a:pt x="2" y="15"/>
                      </a:cubicBezTo>
                      <a:cubicBezTo>
                        <a:pt x="4" y="13"/>
                        <a:pt x="7" y="13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lose/>
                    </a:path>
                  </a:pathLst>
                </a:custGeom>
                <a:solidFill>
                  <a:srgbClr val="F9C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23" name="Freeform 1300">
                  <a:extLst>
                    <a:ext uri="{FF2B5EF4-FFF2-40B4-BE49-F238E27FC236}">
                      <a16:creationId xmlns:a16="http://schemas.microsoft.com/office/drawing/2014/main" id="{CC889874-7078-6B40-1AEE-D46CB5BE13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" y="2822"/>
                  <a:ext cx="153" cy="43"/>
                </a:xfrm>
                <a:custGeom>
                  <a:avLst/>
                  <a:gdLst>
                    <a:gd name="T0" fmla="*/ 345 w 102"/>
                    <a:gd name="T1" fmla="*/ 0 h 27"/>
                    <a:gd name="T2" fmla="*/ 210 w 102"/>
                    <a:gd name="T3" fmla="*/ 13 h 27"/>
                    <a:gd name="T4" fmla="*/ 21 w 102"/>
                    <a:gd name="T5" fmla="*/ 25 h 27"/>
                    <a:gd name="T6" fmla="*/ 5 w 102"/>
                    <a:gd name="T7" fmla="*/ 48 h 27"/>
                    <a:gd name="T8" fmla="*/ 5 w 102"/>
                    <a:gd name="T9" fmla="*/ 89 h 27"/>
                    <a:gd name="T10" fmla="*/ 45 w 102"/>
                    <a:gd name="T11" fmla="*/ 104 h 27"/>
                    <a:gd name="T12" fmla="*/ 291 w 102"/>
                    <a:gd name="T13" fmla="*/ 89 h 27"/>
                    <a:gd name="T14" fmla="*/ 345 w 102"/>
                    <a:gd name="T15" fmla="*/ 84 h 27"/>
                    <a:gd name="T16" fmla="*/ 345 w 102"/>
                    <a:gd name="T17" fmla="*/ 0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2" h="27">
                      <a:moveTo>
                        <a:pt x="102" y="0"/>
                      </a:moveTo>
                      <a:cubicBezTo>
                        <a:pt x="91" y="1"/>
                        <a:pt x="75" y="2"/>
                        <a:pt x="62" y="3"/>
                      </a:cubicBezTo>
                      <a:cubicBezTo>
                        <a:pt x="39" y="5"/>
                        <a:pt x="6" y="6"/>
                        <a:pt x="6" y="6"/>
                      </a:cubicBezTo>
                      <a:cubicBezTo>
                        <a:pt x="3" y="6"/>
                        <a:pt x="0" y="7"/>
                        <a:pt x="1" y="1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2" y="25"/>
                        <a:pt x="4" y="27"/>
                        <a:pt x="13" y="26"/>
                      </a:cubicBezTo>
                      <a:cubicBezTo>
                        <a:pt x="13" y="26"/>
                        <a:pt x="62" y="23"/>
                        <a:pt x="86" y="22"/>
                      </a:cubicBezTo>
                      <a:cubicBezTo>
                        <a:pt x="93" y="21"/>
                        <a:pt x="98" y="21"/>
                        <a:pt x="102" y="21"/>
                      </a:cubicBez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F9C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24" name="Freeform 1301">
                  <a:extLst>
                    <a:ext uri="{FF2B5EF4-FFF2-40B4-BE49-F238E27FC236}">
                      <a16:creationId xmlns:a16="http://schemas.microsoft.com/office/drawing/2014/main" id="{C0B8D843-250A-1D2D-4748-9C3B59A8C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1" y="2857"/>
                  <a:ext cx="37" cy="13"/>
                </a:xfrm>
                <a:custGeom>
                  <a:avLst/>
                  <a:gdLst>
                    <a:gd name="T0" fmla="*/ 0 w 25"/>
                    <a:gd name="T1" fmla="*/ 26 h 8"/>
                    <a:gd name="T2" fmla="*/ 40 w 25"/>
                    <a:gd name="T3" fmla="*/ 5 h 8"/>
                    <a:gd name="T4" fmla="*/ 81 w 25"/>
                    <a:gd name="T5" fmla="*/ 13 h 8"/>
                    <a:gd name="T6" fmla="*/ 41 w 25"/>
                    <a:gd name="T7" fmla="*/ 34 h 8"/>
                    <a:gd name="T8" fmla="*/ 0 w 25"/>
                    <a:gd name="T9" fmla="*/ 26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8">
                      <a:moveTo>
                        <a:pt x="0" y="6"/>
                      </a:moveTo>
                      <a:cubicBezTo>
                        <a:pt x="0" y="4"/>
                        <a:pt x="5" y="1"/>
                        <a:pt x="12" y="1"/>
                      </a:cubicBezTo>
                      <a:cubicBezTo>
                        <a:pt x="19" y="0"/>
                        <a:pt x="25" y="1"/>
                        <a:pt x="25" y="3"/>
                      </a:cubicBezTo>
                      <a:cubicBezTo>
                        <a:pt x="25" y="5"/>
                        <a:pt x="20" y="7"/>
                        <a:pt x="13" y="8"/>
                      </a:cubicBezTo>
                      <a:cubicBezTo>
                        <a:pt x="6" y="8"/>
                        <a:pt x="1" y="7"/>
                        <a:pt x="0" y="6"/>
                      </a:cubicBezTo>
                      <a:close/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25" name="Freeform 1302">
                  <a:extLst>
                    <a:ext uri="{FF2B5EF4-FFF2-40B4-BE49-F238E27FC236}">
                      <a16:creationId xmlns:a16="http://schemas.microsoft.com/office/drawing/2014/main" id="{5213BC75-CE3E-FF6A-1213-BBB91ADD88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7" y="2838"/>
                  <a:ext cx="37" cy="13"/>
                </a:xfrm>
                <a:custGeom>
                  <a:avLst/>
                  <a:gdLst>
                    <a:gd name="T0" fmla="*/ 0 w 25"/>
                    <a:gd name="T1" fmla="*/ 21 h 8"/>
                    <a:gd name="T2" fmla="*/ 41 w 25"/>
                    <a:gd name="T3" fmla="*/ 0 h 8"/>
                    <a:gd name="T4" fmla="*/ 81 w 25"/>
                    <a:gd name="T5" fmla="*/ 13 h 8"/>
                    <a:gd name="T6" fmla="*/ 41 w 25"/>
                    <a:gd name="T7" fmla="*/ 29 h 8"/>
                    <a:gd name="T8" fmla="*/ 0 w 25"/>
                    <a:gd name="T9" fmla="*/ 2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8">
                      <a:moveTo>
                        <a:pt x="0" y="5"/>
                      </a:moveTo>
                      <a:cubicBezTo>
                        <a:pt x="0" y="3"/>
                        <a:pt x="6" y="1"/>
                        <a:pt x="13" y="0"/>
                      </a:cubicBezTo>
                      <a:cubicBezTo>
                        <a:pt x="19" y="0"/>
                        <a:pt x="25" y="1"/>
                        <a:pt x="25" y="3"/>
                      </a:cubicBezTo>
                      <a:cubicBezTo>
                        <a:pt x="25" y="5"/>
                        <a:pt x="20" y="7"/>
                        <a:pt x="13" y="7"/>
                      </a:cubicBezTo>
                      <a:cubicBezTo>
                        <a:pt x="6" y="8"/>
                        <a:pt x="1" y="7"/>
                        <a:pt x="0" y="5"/>
                      </a:cubicBezTo>
                      <a:close/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26" name="Freeform 1303">
                  <a:extLst>
                    <a:ext uri="{FF2B5EF4-FFF2-40B4-BE49-F238E27FC236}">
                      <a16:creationId xmlns:a16="http://schemas.microsoft.com/office/drawing/2014/main" id="{32B1AF16-ECD4-B78C-B807-3A922DB3EB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6" y="2854"/>
                  <a:ext cx="38" cy="15"/>
                </a:xfrm>
                <a:custGeom>
                  <a:avLst/>
                  <a:gdLst>
                    <a:gd name="T0" fmla="*/ 0 w 25"/>
                    <a:gd name="T1" fmla="*/ 28 h 9"/>
                    <a:gd name="T2" fmla="*/ 41 w 25"/>
                    <a:gd name="T3" fmla="*/ 5 h 9"/>
                    <a:gd name="T4" fmla="*/ 88 w 25"/>
                    <a:gd name="T5" fmla="*/ 13 h 9"/>
                    <a:gd name="T6" fmla="*/ 46 w 25"/>
                    <a:gd name="T7" fmla="*/ 37 h 9"/>
                    <a:gd name="T8" fmla="*/ 0 w 25"/>
                    <a:gd name="T9" fmla="*/ 28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9">
                      <a:moveTo>
                        <a:pt x="0" y="6"/>
                      </a:moveTo>
                      <a:cubicBezTo>
                        <a:pt x="0" y="4"/>
                        <a:pt x="5" y="2"/>
                        <a:pt x="12" y="1"/>
                      </a:cubicBezTo>
                      <a:cubicBezTo>
                        <a:pt x="19" y="0"/>
                        <a:pt x="25" y="1"/>
                        <a:pt x="25" y="3"/>
                      </a:cubicBezTo>
                      <a:cubicBezTo>
                        <a:pt x="25" y="5"/>
                        <a:pt x="20" y="7"/>
                        <a:pt x="13" y="8"/>
                      </a:cubicBezTo>
                      <a:cubicBezTo>
                        <a:pt x="6" y="9"/>
                        <a:pt x="1" y="8"/>
                        <a:pt x="0" y="6"/>
                      </a:cubicBezTo>
                      <a:close/>
                    </a:path>
                  </a:pathLst>
                </a:custGeom>
                <a:solidFill>
                  <a:srgbClr val="F48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27" name="Freeform 1304">
                  <a:extLst>
                    <a:ext uri="{FF2B5EF4-FFF2-40B4-BE49-F238E27FC236}">
                      <a16:creationId xmlns:a16="http://schemas.microsoft.com/office/drawing/2014/main" id="{11F992AB-736E-04C0-68DE-E294250DC2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4" y="2856"/>
                  <a:ext cx="30" cy="11"/>
                </a:xfrm>
                <a:custGeom>
                  <a:avLst/>
                  <a:gdLst>
                    <a:gd name="T0" fmla="*/ 45 w 20"/>
                    <a:gd name="T1" fmla="*/ 0 h 7"/>
                    <a:gd name="T2" fmla="*/ 62 w 20"/>
                    <a:gd name="T3" fmla="*/ 8 h 7"/>
                    <a:gd name="T4" fmla="*/ 21 w 20"/>
                    <a:gd name="T5" fmla="*/ 27 h 7"/>
                    <a:gd name="T6" fmla="*/ 0 w 20"/>
                    <a:gd name="T7" fmla="*/ 27 h 7"/>
                    <a:gd name="T8" fmla="*/ 27 w 20"/>
                    <a:gd name="T9" fmla="*/ 27 h 7"/>
                    <a:gd name="T10" fmla="*/ 68 w 20"/>
                    <a:gd name="T11" fmla="*/ 8 h 7"/>
                    <a:gd name="T12" fmla="*/ 45 w 20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7">
                      <a:moveTo>
                        <a:pt x="13" y="0"/>
                      </a:moveTo>
                      <a:cubicBezTo>
                        <a:pt x="16" y="0"/>
                        <a:pt x="18" y="1"/>
                        <a:pt x="18" y="2"/>
                      </a:cubicBezTo>
                      <a:cubicBezTo>
                        <a:pt x="18" y="4"/>
                        <a:pt x="13" y="6"/>
                        <a:pt x="6" y="7"/>
                      </a:cubicBezTo>
                      <a:cubicBezTo>
                        <a:pt x="4" y="7"/>
                        <a:pt x="2" y="7"/>
                        <a:pt x="0" y="7"/>
                      </a:cubicBezTo>
                      <a:cubicBezTo>
                        <a:pt x="2" y="7"/>
                        <a:pt x="5" y="7"/>
                        <a:pt x="8" y="7"/>
                      </a:cubicBezTo>
                      <a:cubicBezTo>
                        <a:pt x="15" y="6"/>
                        <a:pt x="20" y="4"/>
                        <a:pt x="20" y="2"/>
                      </a:cubicBezTo>
                      <a:cubicBezTo>
                        <a:pt x="20" y="1"/>
                        <a:pt x="17" y="0"/>
                        <a:pt x="13" y="0"/>
                      </a:cubicBezTo>
                      <a:close/>
                    </a:path>
                  </a:pathLst>
                </a:custGeom>
                <a:solidFill>
                  <a:srgbClr val="F36C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28" name="Freeform 1305">
                  <a:extLst>
                    <a:ext uri="{FF2B5EF4-FFF2-40B4-BE49-F238E27FC236}">
                      <a16:creationId xmlns:a16="http://schemas.microsoft.com/office/drawing/2014/main" id="{4632301A-E176-24E8-05EF-A4EE648771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9" y="2856"/>
                  <a:ext cx="29" cy="9"/>
                </a:xfrm>
                <a:custGeom>
                  <a:avLst/>
                  <a:gdLst>
                    <a:gd name="T0" fmla="*/ 8 w 19"/>
                    <a:gd name="T1" fmla="*/ 18 h 6"/>
                    <a:gd name="T2" fmla="*/ 41 w 19"/>
                    <a:gd name="T3" fmla="*/ 5 h 6"/>
                    <a:gd name="T4" fmla="*/ 67 w 19"/>
                    <a:gd name="T5" fmla="*/ 5 h 6"/>
                    <a:gd name="T6" fmla="*/ 35 w 19"/>
                    <a:gd name="T7" fmla="*/ 5 h 6"/>
                    <a:gd name="T8" fmla="*/ 5 w 19"/>
                    <a:gd name="T9" fmla="*/ 18 h 6"/>
                    <a:gd name="T10" fmla="*/ 18 w 19"/>
                    <a:gd name="T11" fmla="*/ 21 h 6"/>
                    <a:gd name="T12" fmla="*/ 8 w 19"/>
                    <a:gd name="T13" fmla="*/ 18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6">
                      <a:moveTo>
                        <a:pt x="2" y="5"/>
                      </a:moveTo>
                      <a:cubicBezTo>
                        <a:pt x="2" y="3"/>
                        <a:pt x="7" y="2"/>
                        <a:pt x="12" y="1"/>
                      </a:cubicBezTo>
                      <a:cubicBezTo>
                        <a:pt x="14" y="1"/>
                        <a:pt x="17" y="1"/>
                        <a:pt x="19" y="1"/>
                      </a:cubicBezTo>
                      <a:cubicBezTo>
                        <a:pt x="17" y="0"/>
                        <a:pt x="14" y="0"/>
                        <a:pt x="10" y="1"/>
                      </a:cubicBezTo>
                      <a:cubicBezTo>
                        <a:pt x="5" y="1"/>
                        <a:pt x="0" y="3"/>
                        <a:pt x="1" y="5"/>
                      </a:cubicBezTo>
                      <a:cubicBezTo>
                        <a:pt x="1" y="6"/>
                        <a:pt x="2" y="6"/>
                        <a:pt x="5" y="6"/>
                      </a:cubicBezTo>
                      <a:cubicBezTo>
                        <a:pt x="4" y="6"/>
                        <a:pt x="2" y="6"/>
                        <a:pt x="2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29" name="Freeform 1306">
                  <a:extLst>
                    <a:ext uri="{FF2B5EF4-FFF2-40B4-BE49-F238E27FC236}">
                      <a16:creationId xmlns:a16="http://schemas.microsoft.com/office/drawing/2014/main" id="{6BB15C50-E761-30F5-07A7-16FB06B956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3" y="2835"/>
                  <a:ext cx="37" cy="13"/>
                </a:xfrm>
                <a:custGeom>
                  <a:avLst/>
                  <a:gdLst>
                    <a:gd name="T0" fmla="*/ 1 w 25"/>
                    <a:gd name="T1" fmla="*/ 21 h 8"/>
                    <a:gd name="T2" fmla="*/ 41 w 25"/>
                    <a:gd name="T3" fmla="*/ 5 h 8"/>
                    <a:gd name="T4" fmla="*/ 81 w 25"/>
                    <a:gd name="T5" fmla="*/ 13 h 8"/>
                    <a:gd name="T6" fmla="*/ 41 w 25"/>
                    <a:gd name="T7" fmla="*/ 34 h 8"/>
                    <a:gd name="T8" fmla="*/ 1 w 25"/>
                    <a:gd name="T9" fmla="*/ 2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8">
                      <a:moveTo>
                        <a:pt x="1" y="5"/>
                      </a:moveTo>
                      <a:cubicBezTo>
                        <a:pt x="0" y="3"/>
                        <a:pt x="6" y="1"/>
                        <a:pt x="13" y="1"/>
                      </a:cubicBezTo>
                      <a:cubicBezTo>
                        <a:pt x="20" y="0"/>
                        <a:pt x="25" y="1"/>
                        <a:pt x="25" y="3"/>
                      </a:cubicBezTo>
                      <a:cubicBezTo>
                        <a:pt x="25" y="5"/>
                        <a:pt x="20" y="7"/>
                        <a:pt x="13" y="8"/>
                      </a:cubicBezTo>
                      <a:cubicBezTo>
                        <a:pt x="6" y="8"/>
                        <a:pt x="1" y="7"/>
                        <a:pt x="1" y="5"/>
                      </a:cubicBezTo>
                      <a:close/>
                    </a:path>
                  </a:pathLst>
                </a:custGeom>
                <a:solidFill>
                  <a:srgbClr val="F48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30" name="Freeform 1307">
                  <a:extLst>
                    <a:ext uri="{FF2B5EF4-FFF2-40B4-BE49-F238E27FC236}">
                      <a16:creationId xmlns:a16="http://schemas.microsoft.com/office/drawing/2014/main" id="{F279A997-BB09-D0B5-B8E8-7E09024F8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6" y="2851"/>
                  <a:ext cx="78" cy="30"/>
                </a:xfrm>
                <a:custGeom>
                  <a:avLst/>
                  <a:gdLst>
                    <a:gd name="T0" fmla="*/ 5 w 52"/>
                    <a:gd name="T1" fmla="*/ 62 h 19"/>
                    <a:gd name="T2" fmla="*/ 8 w 52"/>
                    <a:gd name="T3" fmla="*/ 27 h 19"/>
                    <a:gd name="T4" fmla="*/ 48 w 52"/>
                    <a:gd name="T5" fmla="*/ 14 h 19"/>
                    <a:gd name="T6" fmla="*/ 116 w 52"/>
                    <a:gd name="T7" fmla="*/ 8 h 19"/>
                    <a:gd name="T8" fmla="*/ 147 w 52"/>
                    <a:gd name="T9" fmla="*/ 5 h 19"/>
                    <a:gd name="T10" fmla="*/ 176 w 52"/>
                    <a:gd name="T11" fmla="*/ 0 h 19"/>
                    <a:gd name="T12" fmla="*/ 48 w 52"/>
                    <a:gd name="T13" fmla="*/ 22 h 19"/>
                    <a:gd name="T14" fmla="*/ 14 w 52"/>
                    <a:gd name="T15" fmla="*/ 43 h 19"/>
                    <a:gd name="T16" fmla="*/ 8 w 52"/>
                    <a:gd name="T17" fmla="*/ 74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2" h="19">
                      <a:moveTo>
                        <a:pt x="1" y="16"/>
                      </a:moveTo>
                      <a:cubicBezTo>
                        <a:pt x="1" y="14"/>
                        <a:pt x="0" y="9"/>
                        <a:pt x="2" y="7"/>
                      </a:cubicBezTo>
                      <a:cubicBezTo>
                        <a:pt x="4" y="5"/>
                        <a:pt x="10" y="5"/>
                        <a:pt x="14" y="4"/>
                      </a:cubicBezTo>
                      <a:cubicBezTo>
                        <a:pt x="21" y="3"/>
                        <a:pt x="27" y="3"/>
                        <a:pt x="34" y="2"/>
                      </a:cubicBezTo>
                      <a:cubicBezTo>
                        <a:pt x="37" y="1"/>
                        <a:pt x="40" y="1"/>
                        <a:pt x="43" y="1"/>
                      </a:cubicBezTo>
                      <a:cubicBezTo>
                        <a:pt x="46" y="1"/>
                        <a:pt x="49" y="0"/>
                        <a:pt x="52" y="0"/>
                      </a:cubicBezTo>
                      <a:cubicBezTo>
                        <a:pt x="40" y="4"/>
                        <a:pt x="26" y="4"/>
                        <a:pt x="14" y="6"/>
                      </a:cubicBezTo>
                      <a:cubicBezTo>
                        <a:pt x="10" y="7"/>
                        <a:pt x="5" y="8"/>
                        <a:pt x="4" y="11"/>
                      </a:cubicBezTo>
                      <a:cubicBezTo>
                        <a:pt x="2" y="13"/>
                        <a:pt x="2" y="16"/>
                        <a:pt x="2" y="19"/>
                      </a:cubicBezTo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31" name="Freeform 1308">
                  <a:extLst>
                    <a:ext uri="{FF2B5EF4-FFF2-40B4-BE49-F238E27FC236}">
                      <a16:creationId xmlns:a16="http://schemas.microsoft.com/office/drawing/2014/main" id="{9A55474E-6207-4454-2B8E-619D27C496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9" y="2845"/>
                  <a:ext cx="121" cy="35"/>
                </a:xfrm>
                <a:custGeom>
                  <a:avLst/>
                  <a:gdLst>
                    <a:gd name="T0" fmla="*/ 0 w 81"/>
                    <a:gd name="T1" fmla="*/ 89 h 22"/>
                    <a:gd name="T2" fmla="*/ 196 w 81"/>
                    <a:gd name="T3" fmla="*/ 60 h 22"/>
                    <a:gd name="T4" fmla="*/ 263 w 81"/>
                    <a:gd name="T5" fmla="*/ 46 h 22"/>
                    <a:gd name="T6" fmla="*/ 257 w 81"/>
                    <a:gd name="T7" fmla="*/ 0 h 22"/>
                    <a:gd name="T8" fmla="*/ 243 w 81"/>
                    <a:gd name="T9" fmla="*/ 40 h 22"/>
                    <a:gd name="T10" fmla="*/ 209 w 81"/>
                    <a:gd name="T11" fmla="*/ 48 h 22"/>
                    <a:gd name="T12" fmla="*/ 163 w 81"/>
                    <a:gd name="T13" fmla="*/ 56 h 22"/>
                    <a:gd name="T14" fmla="*/ 76 w 81"/>
                    <a:gd name="T15" fmla="*/ 68 h 22"/>
                    <a:gd name="T16" fmla="*/ 36 w 81"/>
                    <a:gd name="T17" fmla="*/ 81 h 22"/>
                    <a:gd name="T18" fmla="*/ 6 w 81"/>
                    <a:gd name="T19" fmla="*/ 89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1" h="22">
                      <a:moveTo>
                        <a:pt x="0" y="22"/>
                      </a:moveTo>
                      <a:cubicBezTo>
                        <a:pt x="20" y="19"/>
                        <a:pt x="40" y="16"/>
                        <a:pt x="59" y="15"/>
                      </a:cubicBezTo>
                      <a:cubicBezTo>
                        <a:pt x="64" y="14"/>
                        <a:pt x="76" y="14"/>
                        <a:pt x="79" y="11"/>
                      </a:cubicBezTo>
                      <a:cubicBezTo>
                        <a:pt x="81" y="8"/>
                        <a:pt x="78" y="2"/>
                        <a:pt x="77" y="0"/>
                      </a:cubicBezTo>
                      <a:cubicBezTo>
                        <a:pt x="78" y="3"/>
                        <a:pt x="78" y="8"/>
                        <a:pt x="73" y="10"/>
                      </a:cubicBezTo>
                      <a:cubicBezTo>
                        <a:pt x="71" y="12"/>
                        <a:pt x="66" y="12"/>
                        <a:pt x="63" y="12"/>
                      </a:cubicBezTo>
                      <a:cubicBezTo>
                        <a:pt x="58" y="13"/>
                        <a:pt x="54" y="14"/>
                        <a:pt x="49" y="14"/>
                      </a:cubicBezTo>
                      <a:cubicBezTo>
                        <a:pt x="40" y="15"/>
                        <a:pt x="32" y="16"/>
                        <a:pt x="23" y="17"/>
                      </a:cubicBezTo>
                      <a:cubicBezTo>
                        <a:pt x="19" y="18"/>
                        <a:pt x="15" y="19"/>
                        <a:pt x="11" y="20"/>
                      </a:cubicBezTo>
                      <a:cubicBezTo>
                        <a:pt x="8" y="20"/>
                        <a:pt x="4" y="20"/>
                        <a:pt x="2" y="22"/>
                      </a:cubicBezTo>
                    </a:path>
                  </a:pathLst>
                </a:custGeom>
                <a:solidFill>
                  <a:srgbClr val="F7A5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32" name="Freeform 1309">
                  <a:extLst>
                    <a:ext uri="{FF2B5EF4-FFF2-40B4-BE49-F238E27FC236}">
                      <a16:creationId xmlns:a16="http://schemas.microsoft.com/office/drawing/2014/main" id="{A829B5A6-BBC8-4C23-DD15-F05D12236F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1" y="2830"/>
                  <a:ext cx="81" cy="26"/>
                </a:xfrm>
                <a:custGeom>
                  <a:avLst/>
                  <a:gdLst>
                    <a:gd name="T0" fmla="*/ 12 w 54"/>
                    <a:gd name="T1" fmla="*/ 60 h 16"/>
                    <a:gd name="T2" fmla="*/ 12 w 54"/>
                    <a:gd name="T3" fmla="*/ 18 h 16"/>
                    <a:gd name="T4" fmla="*/ 54 w 54"/>
                    <a:gd name="T5" fmla="*/ 8 h 16"/>
                    <a:gd name="T6" fmla="*/ 122 w 54"/>
                    <a:gd name="T7" fmla="*/ 5 h 16"/>
                    <a:gd name="T8" fmla="*/ 156 w 54"/>
                    <a:gd name="T9" fmla="*/ 5 h 16"/>
                    <a:gd name="T10" fmla="*/ 183 w 54"/>
                    <a:gd name="T11" fmla="*/ 0 h 16"/>
                    <a:gd name="T12" fmla="*/ 54 w 54"/>
                    <a:gd name="T13" fmla="*/ 18 h 16"/>
                    <a:gd name="T14" fmla="*/ 21 w 54"/>
                    <a:gd name="T15" fmla="*/ 39 h 16"/>
                    <a:gd name="T16" fmla="*/ 14 w 54"/>
                    <a:gd name="T17" fmla="*/ 68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4" h="16">
                      <a:moveTo>
                        <a:pt x="3" y="14"/>
                      </a:moveTo>
                      <a:cubicBezTo>
                        <a:pt x="3" y="12"/>
                        <a:pt x="0" y="6"/>
                        <a:pt x="3" y="4"/>
                      </a:cubicBezTo>
                      <a:cubicBezTo>
                        <a:pt x="5" y="2"/>
                        <a:pt x="13" y="3"/>
                        <a:pt x="16" y="2"/>
                      </a:cubicBezTo>
                      <a:cubicBezTo>
                        <a:pt x="23" y="2"/>
                        <a:pt x="30" y="2"/>
                        <a:pt x="36" y="1"/>
                      </a:cubicBezTo>
                      <a:cubicBezTo>
                        <a:pt x="39" y="1"/>
                        <a:pt x="42" y="1"/>
                        <a:pt x="46" y="1"/>
                      </a:cubicBezTo>
                      <a:cubicBezTo>
                        <a:pt x="48" y="0"/>
                        <a:pt x="52" y="0"/>
                        <a:pt x="54" y="0"/>
                      </a:cubicBezTo>
                      <a:cubicBezTo>
                        <a:pt x="43" y="3"/>
                        <a:pt x="28" y="2"/>
                        <a:pt x="16" y="4"/>
                      </a:cubicBezTo>
                      <a:cubicBezTo>
                        <a:pt x="12" y="5"/>
                        <a:pt x="8" y="6"/>
                        <a:pt x="6" y="9"/>
                      </a:cubicBezTo>
                      <a:cubicBezTo>
                        <a:pt x="4" y="11"/>
                        <a:pt x="4" y="14"/>
                        <a:pt x="4" y="16"/>
                      </a:cubicBezTo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33" name="Freeform 1310">
                  <a:extLst>
                    <a:ext uri="{FF2B5EF4-FFF2-40B4-BE49-F238E27FC236}">
                      <a16:creationId xmlns:a16="http://schemas.microsoft.com/office/drawing/2014/main" id="{1BA9D1D5-001E-0BE7-DBA0-BABC012CAA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7" y="2857"/>
                  <a:ext cx="3" cy="1"/>
                </a:xfrm>
                <a:custGeom>
                  <a:avLst/>
                  <a:gdLst>
                    <a:gd name="T0" fmla="*/ 0 w 2"/>
                    <a:gd name="T1" fmla="*/ 0 h 1"/>
                    <a:gd name="T2" fmla="*/ 5 w 2"/>
                    <a:gd name="T3" fmla="*/ 0 h 1"/>
                    <a:gd name="T4" fmla="*/ 8 w 2"/>
                    <a:gd name="T5" fmla="*/ 0 h 1"/>
                    <a:gd name="T6" fmla="*/ 0 w 2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7A5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34" name="Freeform 1311">
                  <a:extLst>
                    <a:ext uri="{FF2B5EF4-FFF2-40B4-BE49-F238E27FC236}">
                      <a16:creationId xmlns:a16="http://schemas.microsoft.com/office/drawing/2014/main" id="{F0F28E43-AEB0-E5D6-7765-EB129DCCF8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0" y="2849"/>
                  <a:ext cx="79" cy="8"/>
                </a:xfrm>
                <a:custGeom>
                  <a:avLst/>
                  <a:gdLst>
                    <a:gd name="T0" fmla="*/ 176 w 53"/>
                    <a:gd name="T1" fmla="*/ 0 h 5"/>
                    <a:gd name="T2" fmla="*/ 155 w 53"/>
                    <a:gd name="T3" fmla="*/ 0 h 5"/>
                    <a:gd name="T4" fmla="*/ 69 w 53"/>
                    <a:gd name="T5" fmla="*/ 8 h 5"/>
                    <a:gd name="T6" fmla="*/ 27 w 53"/>
                    <a:gd name="T7" fmla="*/ 16 h 5"/>
                    <a:gd name="T8" fmla="*/ 0 w 53"/>
                    <a:gd name="T9" fmla="*/ 21 h 5"/>
                    <a:gd name="T10" fmla="*/ 176 w 53"/>
                    <a:gd name="T11" fmla="*/ 5 h 5"/>
                    <a:gd name="T12" fmla="*/ 176 w 53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3" h="5">
                      <a:moveTo>
                        <a:pt x="53" y="0"/>
                      </a:moveTo>
                      <a:cubicBezTo>
                        <a:pt x="51" y="0"/>
                        <a:pt x="49" y="0"/>
                        <a:pt x="47" y="0"/>
                      </a:cubicBezTo>
                      <a:cubicBezTo>
                        <a:pt x="38" y="1"/>
                        <a:pt x="30" y="1"/>
                        <a:pt x="21" y="2"/>
                      </a:cubicBezTo>
                      <a:cubicBezTo>
                        <a:pt x="17" y="3"/>
                        <a:pt x="13" y="3"/>
                        <a:pt x="8" y="4"/>
                      </a:cubicBezTo>
                      <a:cubicBezTo>
                        <a:pt x="6" y="4"/>
                        <a:pt x="3" y="4"/>
                        <a:pt x="0" y="5"/>
                      </a:cubicBezTo>
                      <a:cubicBezTo>
                        <a:pt x="18" y="4"/>
                        <a:pt x="35" y="2"/>
                        <a:pt x="53" y="1"/>
                      </a:cubicBez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7A5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35" name="Freeform 1312">
                  <a:extLst>
                    <a:ext uri="{FF2B5EF4-FFF2-40B4-BE49-F238E27FC236}">
                      <a16:creationId xmlns:a16="http://schemas.microsoft.com/office/drawing/2014/main" id="{5F5F956F-08F4-CDEC-791D-4A0B54A353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0" y="2837"/>
                  <a:ext cx="31" cy="11"/>
                </a:xfrm>
                <a:custGeom>
                  <a:avLst/>
                  <a:gdLst>
                    <a:gd name="T0" fmla="*/ 46 w 21"/>
                    <a:gd name="T1" fmla="*/ 0 h 7"/>
                    <a:gd name="T2" fmla="*/ 59 w 21"/>
                    <a:gd name="T3" fmla="*/ 8 h 7"/>
                    <a:gd name="T4" fmla="*/ 19 w 21"/>
                    <a:gd name="T5" fmla="*/ 22 h 7"/>
                    <a:gd name="T6" fmla="*/ 0 w 21"/>
                    <a:gd name="T7" fmla="*/ 22 h 7"/>
                    <a:gd name="T8" fmla="*/ 27 w 21"/>
                    <a:gd name="T9" fmla="*/ 27 h 7"/>
                    <a:gd name="T10" fmla="*/ 68 w 21"/>
                    <a:gd name="T11" fmla="*/ 8 h 7"/>
                    <a:gd name="T12" fmla="*/ 46 w 21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" h="7">
                      <a:moveTo>
                        <a:pt x="14" y="0"/>
                      </a:moveTo>
                      <a:cubicBezTo>
                        <a:pt x="16" y="0"/>
                        <a:pt x="18" y="1"/>
                        <a:pt x="18" y="2"/>
                      </a:cubicBezTo>
                      <a:cubicBezTo>
                        <a:pt x="18" y="4"/>
                        <a:pt x="13" y="6"/>
                        <a:pt x="6" y="6"/>
                      </a:cubicBezTo>
                      <a:cubicBezTo>
                        <a:pt x="4" y="7"/>
                        <a:pt x="2" y="7"/>
                        <a:pt x="0" y="6"/>
                      </a:cubicBezTo>
                      <a:cubicBezTo>
                        <a:pt x="2" y="7"/>
                        <a:pt x="5" y="7"/>
                        <a:pt x="8" y="7"/>
                      </a:cubicBezTo>
                      <a:cubicBezTo>
                        <a:pt x="15" y="6"/>
                        <a:pt x="21" y="4"/>
                        <a:pt x="21" y="2"/>
                      </a:cubicBezTo>
                      <a:cubicBezTo>
                        <a:pt x="21" y="1"/>
                        <a:pt x="18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F36C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36" name="Freeform 1313">
                  <a:extLst>
                    <a:ext uri="{FF2B5EF4-FFF2-40B4-BE49-F238E27FC236}">
                      <a16:creationId xmlns:a16="http://schemas.microsoft.com/office/drawing/2014/main" id="{5B507B51-0D94-5C7B-DD7C-930133048B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7" y="2837"/>
                  <a:ext cx="27" cy="9"/>
                </a:xfrm>
                <a:custGeom>
                  <a:avLst/>
                  <a:gdLst>
                    <a:gd name="T0" fmla="*/ 5 w 18"/>
                    <a:gd name="T1" fmla="*/ 14 h 6"/>
                    <a:gd name="T2" fmla="*/ 41 w 18"/>
                    <a:gd name="T3" fmla="*/ 5 h 6"/>
                    <a:gd name="T4" fmla="*/ 62 w 18"/>
                    <a:gd name="T5" fmla="*/ 5 h 6"/>
                    <a:gd name="T6" fmla="*/ 35 w 18"/>
                    <a:gd name="T7" fmla="*/ 0 h 6"/>
                    <a:gd name="T8" fmla="*/ 0 w 18"/>
                    <a:gd name="T9" fmla="*/ 14 h 6"/>
                    <a:gd name="T10" fmla="*/ 14 w 18"/>
                    <a:gd name="T11" fmla="*/ 21 h 6"/>
                    <a:gd name="T12" fmla="*/ 5 w 18"/>
                    <a:gd name="T13" fmla="*/ 14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6">
                      <a:moveTo>
                        <a:pt x="1" y="4"/>
                      </a:moveTo>
                      <a:cubicBezTo>
                        <a:pt x="1" y="2"/>
                        <a:pt x="6" y="1"/>
                        <a:pt x="12" y="1"/>
                      </a:cubicBezTo>
                      <a:cubicBezTo>
                        <a:pt x="14" y="0"/>
                        <a:pt x="17" y="1"/>
                        <a:pt x="18" y="1"/>
                      </a:cubicBezTo>
                      <a:cubicBezTo>
                        <a:pt x="17" y="0"/>
                        <a:pt x="13" y="0"/>
                        <a:pt x="10" y="0"/>
                      </a:cubicBezTo>
                      <a:cubicBezTo>
                        <a:pt x="4" y="1"/>
                        <a:pt x="0" y="2"/>
                        <a:pt x="0" y="4"/>
                      </a:cubicBezTo>
                      <a:cubicBezTo>
                        <a:pt x="0" y="5"/>
                        <a:pt x="2" y="5"/>
                        <a:pt x="4" y="6"/>
                      </a:cubicBezTo>
                      <a:cubicBezTo>
                        <a:pt x="3" y="5"/>
                        <a:pt x="2" y="5"/>
                        <a:pt x="1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37" name="Freeform 1314">
                  <a:extLst>
                    <a:ext uri="{FF2B5EF4-FFF2-40B4-BE49-F238E27FC236}">
                      <a16:creationId xmlns:a16="http://schemas.microsoft.com/office/drawing/2014/main" id="{36DF23B4-6788-8422-040E-B464D040DE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1" y="2837"/>
                  <a:ext cx="194" cy="54"/>
                </a:xfrm>
                <a:custGeom>
                  <a:avLst/>
                  <a:gdLst>
                    <a:gd name="T0" fmla="*/ 41 w 129"/>
                    <a:gd name="T1" fmla="*/ 48 h 34"/>
                    <a:gd name="T2" fmla="*/ 296 w 129"/>
                    <a:gd name="T3" fmla="*/ 13 h 34"/>
                    <a:gd name="T4" fmla="*/ 391 w 129"/>
                    <a:gd name="T5" fmla="*/ 0 h 34"/>
                    <a:gd name="T6" fmla="*/ 427 w 129"/>
                    <a:gd name="T7" fmla="*/ 13 h 34"/>
                    <a:gd name="T8" fmla="*/ 435 w 129"/>
                    <a:gd name="T9" fmla="*/ 56 h 34"/>
                    <a:gd name="T10" fmla="*/ 412 w 129"/>
                    <a:gd name="T11" fmla="*/ 81 h 34"/>
                    <a:gd name="T12" fmla="*/ 174 w 129"/>
                    <a:gd name="T13" fmla="*/ 108 h 34"/>
                    <a:gd name="T14" fmla="*/ 39 w 129"/>
                    <a:gd name="T15" fmla="*/ 132 h 34"/>
                    <a:gd name="T16" fmla="*/ 8 w 129"/>
                    <a:gd name="T17" fmla="*/ 108 h 34"/>
                    <a:gd name="T18" fmla="*/ 5 w 129"/>
                    <a:gd name="T19" fmla="*/ 73 h 34"/>
                    <a:gd name="T20" fmla="*/ 8 w 129"/>
                    <a:gd name="T21" fmla="*/ 60 h 34"/>
                    <a:gd name="T22" fmla="*/ 41 w 129"/>
                    <a:gd name="T23" fmla="*/ 48 h 34"/>
                    <a:gd name="T24" fmla="*/ 41 w 129"/>
                    <a:gd name="T25" fmla="*/ 48 h 3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9" h="34">
                      <a:moveTo>
                        <a:pt x="12" y="12"/>
                      </a:moveTo>
                      <a:cubicBezTo>
                        <a:pt x="13" y="12"/>
                        <a:pt x="68" y="6"/>
                        <a:pt x="87" y="3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20" y="0"/>
                        <a:pt x="126" y="0"/>
                        <a:pt x="126" y="3"/>
                      </a:cubicBezTo>
                      <a:cubicBezTo>
                        <a:pt x="126" y="3"/>
                        <a:pt x="128" y="14"/>
                        <a:pt x="128" y="14"/>
                      </a:cubicBezTo>
                      <a:cubicBezTo>
                        <a:pt x="129" y="17"/>
                        <a:pt x="126" y="19"/>
                        <a:pt x="121" y="20"/>
                      </a:cubicBezTo>
                      <a:cubicBezTo>
                        <a:pt x="120" y="20"/>
                        <a:pt x="67" y="26"/>
                        <a:pt x="51" y="27"/>
                      </a:cubicBezTo>
                      <a:cubicBezTo>
                        <a:pt x="36" y="29"/>
                        <a:pt x="12" y="33"/>
                        <a:pt x="11" y="33"/>
                      </a:cubicBezTo>
                      <a:cubicBezTo>
                        <a:pt x="6" y="34"/>
                        <a:pt x="2" y="32"/>
                        <a:pt x="2" y="27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0" y="17"/>
                        <a:pt x="1" y="16"/>
                        <a:pt x="2" y="15"/>
                      </a:cubicBezTo>
                      <a:cubicBezTo>
                        <a:pt x="4" y="13"/>
                        <a:pt x="7" y="13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38" name="Freeform 1315">
                  <a:extLst>
                    <a:ext uri="{FF2B5EF4-FFF2-40B4-BE49-F238E27FC236}">
                      <a16:creationId xmlns:a16="http://schemas.microsoft.com/office/drawing/2014/main" id="{65F587C4-E83E-9D1F-356E-391C1F60A3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6" y="2822"/>
                  <a:ext cx="153" cy="43"/>
                </a:xfrm>
                <a:custGeom>
                  <a:avLst/>
                  <a:gdLst>
                    <a:gd name="T0" fmla="*/ 345 w 102"/>
                    <a:gd name="T1" fmla="*/ 0 h 27"/>
                    <a:gd name="T2" fmla="*/ 210 w 102"/>
                    <a:gd name="T3" fmla="*/ 13 h 27"/>
                    <a:gd name="T4" fmla="*/ 21 w 102"/>
                    <a:gd name="T5" fmla="*/ 25 h 27"/>
                    <a:gd name="T6" fmla="*/ 5 w 102"/>
                    <a:gd name="T7" fmla="*/ 48 h 27"/>
                    <a:gd name="T8" fmla="*/ 5 w 102"/>
                    <a:gd name="T9" fmla="*/ 89 h 27"/>
                    <a:gd name="T10" fmla="*/ 45 w 102"/>
                    <a:gd name="T11" fmla="*/ 104 h 27"/>
                    <a:gd name="T12" fmla="*/ 291 w 102"/>
                    <a:gd name="T13" fmla="*/ 89 h 27"/>
                    <a:gd name="T14" fmla="*/ 345 w 102"/>
                    <a:gd name="T15" fmla="*/ 84 h 27"/>
                    <a:gd name="T16" fmla="*/ 345 w 102"/>
                    <a:gd name="T17" fmla="*/ 0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2" h="27">
                      <a:moveTo>
                        <a:pt x="102" y="0"/>
                      </a:moveTo>
                      <a:cubicBezTo>
                        <a:pt x="91" y="1"/>
                        <a:pt x="75" y="2"/>
                        <a:pt x="62" y="3"/>
                      </a:cubicBezTo>
                      <a:cubicBezTo>
                        <a:pt x="39" y="5"/>
                        <a:pt x="6" y="6"/>
                        <a:pt x="6" y="6"/>
                      </a:cubicBezTo>
                      <a:cubicBezTo>
                        <a:pt x="3" y="6"/>
                        <a:pt x="0" y="7"/>
                        <a:pt x="1" y="1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2" y="25"/>
                        <a:pt x="4" y="27"/>
                        <a:pt x="13" y="26"/>
                      </a:cubicBezTo>
                      <a:cubicBezTo>
                        <a:pt x="13" y="26"/>
                        <a:pt x="62" y="23"/>
                        <a:pt x="86" y="22"/>
                      </a:cubicBezTo>
                      <a:cubicBezTo>
                        <a:pt x="93" y="21"/>
                        <a:pt x="98" y="21"/>
                        <a:pt x="102" y="21"/>
                      </a:cubicBezTo>
                      <a:lnTo>
                        <a:pt x="102" y="0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39" name="Freeform 1316">
                  <a:extLst>
                    <a:ext uri="{FF2B5EF4-FFF2-40B4-BE49-F238E27FC236}">
                      <a16:creationId xmlns:a16="http://schemas.microsoft.com/office/drawing/2014/main" id="{CFD41F20-8024-EE28-A53E-B1BF4BE17D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2" y="2597"/>
                  <a:ext cx="192" cy="46"/>
                </a:xfrm>
                <a:custGeom>
                  <a:avLst/>
                  <a:gdLst>
                    <a:gd name="T0" fmla="*/ 413 w 128"/>
                    <a:gd name="T1" fmla="*/ 27 h 29"/>
                    <a:gd name="T2" fmla="*/ 432 w 128"/>
                    <a:gd name="T3" fmla="*/ 56 h 29"/>
                    <a:gd name="T4" fmla="*/ 431 w 128"/>
                    <a:gd name="T5" fmla="*/ 95 h 29"/>
                    <a:gd name="T6" fmla="*/ 377 w 128"/>
                    <a:gd name="T7" fmla="*/ 111 h 29"/>
                    <a:gd name="T8" fmla="*/ 176 w 128"/>
                    <a:gd name="T9" fmla="*/ 95 h 29"/>
                    <a:gd name="T10" fmla="*/ 32 w 128"/>
                    <a:gd name="T11" fmla="*/ 89 h 29"/>
                    <a:gd name="T12" fmla="*/ 0 w 128"/>
                    <a:gd name="T13" fmla="*/ 60 h 29"/>
                    <a:gd name="T14" fmla="*/ 5 w 128"/>
                    <a:gd name="T15" fmla="*/ 25 h 29"/>
                    <a:gd name="T16" fmla="*/ 26 w 128"/>
                    <a:gd name="T17" fmla="*/ 0 h 29"/>
                    <a:gd name="T18" fmla="*/ 207 w 128"/>
                    <a:gd name="T19" fmla="*/ 16 h 29"/>
                    <a:gd name="T20" fmla="*/ 413 w 128"/>
                    <a:gd name="T21" fmla="*/ 27 h 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29">
                      <a:moveTo>
                        <a:pt x="122" y="7"/>
                      </a:moveTo>
                      <a:cubicBezTo>
                        <a:pt x="127" y="8"/>
                        <a:pt x="128" y="12"/>
                        <a:pt x="128" y="14"/>
                      </a:cubicBezTo>
                      <a:cubicBezTo>
                        <a:pt x="127" y="24"/>
                        <a:pt x="127" y="24"/>
                        <a:pt x="127" y="24"/>
                      </a:cubicBezTo>
                      <a:cubicBezTo>
                        <a:pt x="127" y="26"/>
                        <a:pt x="127" y="29"/>
                        <a:pt x="111" y="28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4" y="21"/>
                        <a:pt x="0" y="19"/>
                        <a:pt x="0" y="1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2"/>
                        <a:pt x="3" y="0"/>
                        <a:pt x="7" y="0"/>
                      </a:cubicBezTo>
                      <a:cubicBezTo>
                        <a:pt x="8" y="0"/>
                        <a:pt x="49" y="4"/>
                        <a:pt x="61" y="4"/>
                      </a:cubicBezTo>
                      <a:cubicBezTo>
                        <a:pt x="74" y="5"/>
                        <a:pt x="121" y="7"/>
                        <a:pt x="122" y="7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40" name="Freeform 1317">
                  <a:extLst>
                    <a:ext uri="{FF2B5EF4-FFF2-40B4-BE49-F238E27FC236}">
                      <a16:creationId xmlns:a16="http://schemas.microsoft.com/office/drawing/2014/main" id="{12BFA8A1-2A6F-4C5F-7DC4-0B59054CAF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7" y="2851"/>
                  <a:ext cx="192" cy="56"/>
                </a:xfrm>
                <a:custGeom>
                  <a:avLst/>
                  <a:gdLst>
                    <a:gd name="T0" fmla="*/ 392 w 128"/>
                    <a:gd name="T1" fmla="*/ 48 h 35"/>
                    <a:gd name="T2" fmla="*/ 432 w 128"/>
                    <a:gd name="T3" fmla="*/ 77 h 35"/>
                    <a:gd name="T4" fmla="*/ 431 w 128"/>
                    <a:gd name="T5" fmla="*/ 118 h 35"/>
                    <a:gd name="T6" fmla="*/ 390 w 128"/>
                    <a:gd name="T7" fmla="*/ 136 h 35"/>
                    <a:gd name="T8" fmla="*/ 284 w 128"/>
                    <a:gd name="T9" fmla="*/ 123 h 35"/>
                    <a:gd name="T10" fmla="*/ 39 w 128"/>
                    <a:gd name="T11" fmla="*/ 86 h 35"/>
                    <a:gd name="T12" fmla="*/ 0 w 128"/>
                    <a:gd name="T13" fmla="*/ 61 h 35"/>
                    <a:gd name="T14" fmla="*/ 5 w 128"/>
                    <a:gd name="T15" fmla="*/ 21 h 35"/>
                    <a:gd name="T16" fmla="*/ 27 w 128"/>
                    <a:gd name="T17" fmla="*/ 0 h 35"/>
                    <a:gd name="T18" fmla="*/ 215 w 128"/>
                    <a:gd name="T19" fmla="*/ 29 h 35"/>
                    <a:gd name="T20" fmla="*/ 392 w 128"/>
                    <a:gd name="T21" fmla="*/ 48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35">
                      <a:moveTo>
                        <a:pt x="116" y="12"/>
                      </a:moveTo>
                      <a:cubicBezTo>
                        <a:pt x="127" y="14"/>
                        <a:pt x="128" y="17"/>
                        <a:pt x="128" y="19"/>
                      </a:cubicBezTo>
                      <a:cubicBezTo>
                        <a:pt x="127" y="29"/>
                        <a:pt x="127" y="29"/>
                        <a:pt x="127" y="29"/>
                      </a:cubicBezTo>
                      <a:cubicBezTo>
                        <a:pt x="127" y="32"/>
                        <a:pt x="125" y="35"/>
                        <a:pt x="115" y="33"/>
                      </a:cubicBezTo>
                      <a:cubicBezTo>
                        <a:pt x="114" y="33"/>
                        <a:pt x="108" y="33"/>
                        <a:pt x="84" y="30"/>
                      </a:cubicBezTo>
                      <a:cubicBezTo>
                        <a:pt x="59" y="27"/>
                        <a:pt x="11" y="21"/>
                        <a:pt x="11" y="21"/>
                      </a:cubicBezTo>
                      <a:cubicBezTo>
                        <a:pt x="2" y="20"/>
                        <a:pt x="0" y="18"/>
                        <a:pt x="0" y="1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0"/>
                        <a:pt x="5" y="0"/>
                        <a:pt x="8" y="0"/>
                      </a:cubicBezTo>
                      <a:cubicBezTo>
                        <a:pt x="8" y="0"/>
                        <a:pt x="41" y="5"/>
                        <a:pt x="63" y="7"/>
                      </a:cubicBezTo>
                      <a:cubicBezTo>
                        <a:pt x="86" y="10"/>
                        <a:pt x="116" y="12"/>
                        <a:pt x="116" y="12"/>
                      </a:cubicBezTo>
                      <a:close/>
                    </a:path>
                  </a:pathLst>
                </a:custGeom>
                <a:solidFill>
                  <a:srgbClr val="F9C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41" name="Freeform 1318">
                  <a:extLst>
                    <a:ext uri="{FF2B5EF4-FFF2-40B4-BE49-F238E27FC236}">
                      <a16:creationId xmlns:a16="http://schemas.microsoft.com/office/drawing/2014/main" id="{1959FBDF-5422-6131-1424-5580808898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5" y="2861"/>
                  <a:ext cx="192" cy="48"/>
                </a:xfrm>
                <a:custGeom>
                  <a:avLst/>
                  <a:gdLst>
                    <a:gd name="T0" fmla="*/ 405 w 128"/>
                    <a:gd name="T1" fmla="*/ 0 h 30"/>
                    <a:gd name="T2" fmla="*/ 431 w 128"/>
                    <a:gd name="T3" fmla="*/ 26 h 30"/>
                    <a:gd name="T4" fmla="*/ 432 w 128"/>
                    <a:gd name="T5" fmla="*/ 61 h 30"/>
                    <a:gd name="T6" fmla="*/ 378 w 128"/>
                    <a:gd name="T7" fmla="*/ 90 h 30"/>
                    <a:gd name="T8" fmla="*/ 183 w 128"/>
                    <a:gd name="T9" fmla="*/ 107 h 30"/>
                    <a:gd name="T10" fmla="*/ 35 w 128"/>
                    <a:gd name="T11" fmla="*/ 123 h 30"/>
                    <a:gd name="T12" fmla="*/ 5 w 128"/>
                    <a:gd name="T13" fmla="*/ 102 h 30"/>
                    <a:gd name="T14" fmla="*/ 0 w 128"/>
                    <a:gd name="T15" fmla="*/ 61 h 30"/>
                    <a:gd name="T16" fmla="*/ 21 w 128"/>
                    <a:gd name="T17" fmla="*/ 34 h 30"/>
                    <a:gd name="T18" fmla="*/ 203 w 128"/>
                    <a:gd name="T19" fmla="*/ 21 h 30"/>
                    <a:gd name="T20" fmla="*/ 405 w 128"/>
                    <a:gd name="T21" fmla="*/ 0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30">
                      <a:moveTo>
                        <a:pt x="120" y="0"/>
                      </a:moveTo>
                      <a:cubicBezTo>
                        <a:pt x="126" y="0"/>
                        <a:pt x="127" y="3"/>
                        <a:pt x="127" y="6"/>
                      </a:cubicBezTo>
                      <a:cubicBezTo>
                        <a:pt x="128" y="15"/>
                        <a:pt x="128" y="15"/>
                        <a:pt x="128" y="15"/>
                      </a:cubicBezTo>
                      <a:cubicBezTo>
                        <a:pt x="128" y="18"/>
                        <a:pt x="128" y="21"/>
                        <a:pt x="112" y="22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5" y="30"/>
                        <a:pt x="1" y="28"/>
                        <a:pt x="1" y="2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1"/>
                        <a:pt x="2" y="9"/>
                        <a:pt x="6" y="8"/>
                      </a:cubicBezTo>
                      <a:cubicBezTo>
                        <a:pt x="6" y="8"/>
                        <a:pt x="48" y="6"/>
                        <a:pt x="60" y="5"/>
                      </a:cubicBezTo>
                      <a:cubicBezTo>
                        <a:pt x="73" y="4"/>
                        <a:pt x="120" y="0"/>
                        <a:pt x="120" y="0"/>
                      </a:cubicBezTo>
                      <a:close/>
                    </a:path>
                  </a:pathLst>
                </a:custGeom>
                <a:solidFill>
                  <a:srgbClr val="F9C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42" name="Freeform 1319">
                  <a:extLst>
                    <a:ext uri="{FF2B5EF4-FFF2-40B4-BE49-F238E27FC236}">
                      <a16:creationId xmlns:a16="http://schemas.microsoft.com/office/drawing/2014/main" id="{FD5EBA9C-38CD-0227-1E8E-042128FE2F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2" y="2880"/>
                  <a:ext cx="37" cy="13"/>
                </a:xfrm>
                <a:custGeom>
                  <a:avLst/>
                  <a:gdLst>
                    <a:gd name="T0" fmla="*/ 0 w 25"/>
                    <a:gd name="T1" fmla="*/ 21 h 8"/>
                    <a:gd name="T2" fmla="*/ 40 w 25"/>
                    <a:gd name="T3" fmla="*/ 0 h 8"/>
                    <a:gd name="T4" fmla="*/ 81 w 25"/>
                    <a:gd name="T5" fmla="*/ 13 h 8"/>
                    <a:gd name="T6" fmla="*/ 41 w 25"/>
                    <a:gd name="T7" fmla="*/ 29 h 8"/>
                    <a:gd name="T8" fmla="*/ 0 w 25"/>
                    <a:gd name="T9" fmla="*/ 2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8">
                      <a:moveTo>
                        <a:pt x="0" y="5"/>
                      </a:moveTo>
                      <a:cubicBezTo>
                        <a:pt x="0" y="3"/>
                        <a:pt x="5" y="1"/>
                        <a:pt x="12" y="0"/>
                      </a:cubicBezTo>
                      <a:cubicBezTo>
                        <a:pt x="19" y="0"/>
                        <a:pt x="25" y="1"/>
                        <a:pt x="25" y="3"/>
                      </a:cubicBezTo>
                      <a:cubicBezTo>
                        <a:pt x="25" y="5"/>
                        <a:pt x="20" y="7"/>
                        <a:pt x="13" y="7"/>
                      </a:cubicBezTo>
                      <a:cubicBezTo>
                        <a:pt x="6" y="8"/>
                        <a:pt x="0" y="7"/>
                        <a:pt x="0" y="5"/>
                      </a:cubicBezTo>
                      <a:close/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43" name="Freeform 1320">
                  <a:extLst>
                    <a:ext uri="{FF2B5EF4-FFF2-40B4-BE49-F238E27FC236}">
                      <a16:creationId xmlns:a16="http://schemas.microsoft.com/office/drawing/2014/main" id="{3B05D6AE-9CAA-D6DE-47F9-6912E1833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8" y="2873"/>
                  <a:ext cx="37" cy="15"/>
                </a:xfrm>
                <a:custGeom>
                  <a:avLst/>
                  <a:gdLst>
                    <a:gd name="T0" fmla="*/ 0 w 25"/>
                    <a:gd name="T1" fmla="*/ 13 h 9"/>
                    <a:gd name="T2" fmla="*/ 41 w 25"/>
                    <a:gd name="T3" fmla="*/ 5 h 9"/>
                    <a:gd name="T4" fmla="*/ 78 w 25"/>
                    <a:gd name="T5" fmla="*/ 28 h 9"/>
                    <a:gd name="T6" fmla="*/ 40 w 25"/>
                    <a:gd name="T7" fmla="*/ 37 h 9"/>
                    <a:gd name="T8" fmla="*/ 0 w 25"/>
                    <a:gd name="T9" fmla="*/ 1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9">
                      <a:moveTo>
                        <a:pt x="0" y="3"/>
                      </a:moveTo>
                      <a:cubicBezTo>
                        <a:pt x="0" y="1"/>
                        <a:pt x="6" y="0"/>
                        <a:pt x="13" y="1"/>
                      </a:cubicBezTo>
                      <a:cubicBezTo>
                        <a:pt x="19" y="2"/>
                        <a:pt x="25" y="4"/>
                        <a:pt x="24" y="6"/>
                      </a:cubicBezTo>
                      <a:cubicBezTo>
                        <a:pt x="24" y="8"/>
                        <a:pt x="19" y="9"/>
                        <a:pt x="12" y="8"/>
                      </a:cubicBezTo>
                      <a:cubicBezTo>
                        <a:pt x="5" y="7"/>
                        <a:pt x="0" y="5"/>
                        <a:pt x="0" y="3"/>
                      </a:cubicBezTo>
                      <a:close/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44" name="Freeform 1321">
                  <a:extLst>
                    <a:ext uri="{FF2B5EF4-FFF2-40B4-BE49-F238E27FC236}">
                      <a16:creationId xmlns:a16="http://schemas.microsoft.com/office/drawing/2014/main" id="{C4416BE2-FB19-3FD3-EFD0-7BD2892DD4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3" y="2870"/>
                  <a:ext cx="38" cy="15"/>
                </a:xfrm>
                <a:custGeom>
                  <a:avLst/>
                  <a:gdLst>
                    <a:gd name="T0" fmla="*/ 0 w 25"/>
                    <a:gd name="T1" fmla="*/ 13 h 9"/>
                    <a:gd name="T2" fmla="*/ 46 w 25"/>
                    <a:gd name="T3" fmla="*/ 5 h 9"/>
                    <a:gd name="T4" fmla="*/ 88 w 25"/>
                    <a:gd name="T5" fmla="*/ 28 h 9"/>
                    <a:gd name="T6" fmla="*/ 41 w 25"/>
                    <a:gd name="T7" fmla="*/ 37 h 9"/>
                    <a:gd name="T8" fmla="*/ 0 w 25"/>
                    <a:gd name="T9" fmla="*/ 1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9">
                      <a:moveTo>
                        <a:pt x="0" y="3"/>
                      </a:moveTo>
                      <a:cubicBezTo>
                        <a:pt x="0" y="1"/>
                        <a:pt x="6" y="0"/>
                        <a:pt x="13" y="1"/>
                      </a:cubicBezTo>
                      <a:cubicBezTo>
                        <a:pt x="20" y="2"/>
                        <a:pt x="25" y="4"/>
                        <a:pt x="25" y="6"/>
                      </a:cubicBezTo>
                      <a:cubicBezTo>
                        <a:pt x="25" y="8"/>
                        <a:pt x="19" y="9"/>
                        <a:pt x="12" y="8"/>
                      </a:cubicBezTo>
                      <a:cubicBezTo>
                        <a:pt x="5" y="7"/>
                        <a:pt x="0" y="5"/>
                        <a:pt x="0" y="3"/>
                      </a:cubicBezTo>
                      <a:close/>
                    </a:path>
                  </a:pathLst>
                </a:custGeom>
                <a:solidFill>
                  <a:srgbClr val="F48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45" name="Freeform 1322">
                  <a:extLst>
                    <a:ext uri="{FF2B5EF4-FFF2-40B4-BE49-F238E27FC236}">
                      <a16:creationId xmlns:a16="http://schemas.microsoft.com/office/drawing/2014/main" id="{BA5E5D23-35C6-87DF-68BF-7855F5A16B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7" y="2877"/>
                  <a:ext cx="38" cy="12"/>
                </a:xfrm>
                <a:custGeom>
                  <a:avLst/>
                  <a:gdLst>
                    <a:gd name="T0" fmla="*/ 0 w 25"/>
                    <a:gd name="T1" fmla="*/ 18 h 8"/>
                    <a:gd name="T2" fmla="*/ 41 w 25"/>
                    <a:gd name="T3" fmla="*/ 5 h 8"/>
                    <a:gd name="T4" fmla="*/ 88 w 25"/>
                    <a:gd name="T5" fmla="*/ 12 h 8"/>
                    <a:gd name="T6" fmla="*/ 46 w 25"/>
                    <a:gd name="T7" fmla="*/ 27 h 8"/>
                    <a:gd name="T8" fmla="*/ 0 w 25"/>
                    <a:gd name="T9" fmla="*/ 1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8">
                      <a:moveTo>
                        <a:pt x="0" y="5"/>
                      </a:moveTo>
                      <a:cubicBezTo>
                        <a:pt x="0" y="3"/>
                        <a:pt x="5" y="1"/>
                        <a:pt x="12" y="1"/>
                      </a:cubicBezTo>
                      <a:cubicBezTo>
                        <a:pt x="19" y="0"/>
                        <a:pt x="25" y="1"/>
                        <a:pt x="25" y="3"/>
                      </a:cubicBezTo>
                      <a:cubicBezTo>
                        <a:pt x="25" y="5"/>
                        <a:pt x="20" y="7"/>
                        <a:pt x="13" y="8"/>
                      </a:cubicBezTo>
                      <a:cubicBezTo>
                        <a:pt x="6" y="8"/>
                        <a:pt x="0" y="7"/>
                        <a:pt x="0" y="5"/>
                      </a:cubicBezTo>
                      <a:close/>
                    </a:path>
                  </a:pathLst>
                </a:custGeom>
                <a:solidFill>
                  <a:srgbClr val="F48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46" name="Freeform 1323">
                  <a:extLst>
                    <a:ext uri="{FF2B5EF4-FFF2-40B4-BE49-F238E27FC236}">
                      <a16:creationId xmlns:a16="http://schemas.microsoft.com/office/drawing/2014/main" id="{78D2CE5B-428D-2520-450C-6311A96814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3" y="2854"/>
                  <a:ext cx="81" cy="23"/>
                </a:xfrm>
                <a:custGeom>
                  <a:avLst/>
                  <a:gdLst>
                    <a:gd name="T0" fmla="*/ 5 w 54"/>
                    <a:gd name="T1" fmla="*/ 49 h 14"/>
                    <a:gd name="T2" fmla="*/ 12 w 54"/>
                    <a:gd name="T3" fmla="*/ 5 h 14"/>
                    <a:gd name="T4" fmla="*/ 54 w 54"/>
                    <a:gd name="T5" fmla="*/ 8 h 14"/>
                    <a:gd name="T6" fmla="*/ 122 w 54"/>
                    <a:gd name="T7" fmla="*/ 20 h 14"/>
                    <a:gd name="T8" fmla="*/ 156 w 54"/>
                    <a:gd name="T9" fmla="*/ 21 h 14"/>
                    <a:gd name="T10" fmla="*/ 183 w 54"/>
                    <a:gd name="T11" fmla="*/ 26 h 14"/>
                    <a:gd name="T12" fmla="*/ 54 w 54"/>
                    <a:gd name="T13" fmla="*/ 20 h 14"/>
                    <a:gd name="T14" fmla="*/ 18 w 54"/>
                    <a:gd name="T15" fmla="*/ 26 h 14"/>
                    <a:gd name="T16" fmla="*/ 8 w 54"/>
                    <a:gd name="T17" fmla="*/ 62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4" h="14">
                      <a:moveTo>
                        <a:pt x="1" y="11"/>
                      </a:moveTo>
                      <a:cubicBezTo>
                        <a:pt x="1" y="9"/>
                        <a:pt x="0" y="3"/>
                        <a:pt x="3" y="1"/>
                      </a:cubicBezTo>
                      <a:cubicBezTo>
                        <a:pt x="6" y="0"/>
                        <a:pt x="13" y="2"/>
                        <a:pt x="16" y="2"/>
                      </a:cubicBezTo>
                      <a:cubicBezTo>
                        <a:pt x="23" y="3"/>
                        <a:pt x="30" y="4"/>
                        <a:pt x="36" y="4"/>
                      </a:cubicBezTo>
                      <a:cubicBezTo>
                        <a:pt x="39" y="4"/>
                        <a:pt x="42" y="5"/>
                        <a:pt x="46" y="5"/>
                      </a:cubicBezTo>
                      <a:cubicBezTo>
                        <a:pt x="48" y="6"/>
                        <a:pt x="52" y="6"/>
                        <a:pt x="54" y="6"/>
                      </a:cubicBezTo>
                      <a:cubicBezTo>
                        <a:pt x="42" y="7"/>
                        <a:pt x="28" y="4"/>
                        <a:pt x="16" y="4"/>
                      </a:cubicBezTo>
                      <a:cubicBezTo>
                        <a:pt x="12" y="4"/>
                        <a:pt x="7" y="4"/>
                        <a:pt x="5" y="6"/>
                      </a:cubicBezTo>
                      <a:cubicBezTo>
                        <a:pt x="3" y="8"/>
                        <a:pt x="2" y="11"/>
                        <a:pt x="2" y="14"/>
                      </a:cubicBezTo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47" name="Freeform 1324">
                  <a:extLst>
                    <a:ext uri="{FF2B5EF4-FFF2-40B4-BE49-F238E27FC236}">
                      <a16:creationId xmlns:a16="http://schemas.microsoft.com/office/drawing/2014/main" id="{1F37EB14-C0E2-BBBD-4434-737820D7AE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4" y="2881"/>
                  <a:ext cx="122" cy="23"/>
                </a:xfrm>
                <a:custGeom>
                  <a:avLst/>
                  <a:gdLst>
                    <a:gd name="T0" fmla="*/ 0 w 81"/>
                    <a:gd name="T1" fmla="*/ 20 h 14"/>
                    <a:gd name="T2" fmla="*/ 202 w 81"/>
                    <a:gd name="T3" fmla="*/ 49 h 14"/>
                    <a:gd name="T4" fmla="*/ 270 w 81"/>
                    <a:gd name="T5" fmla="*/ 49 h 14"/>
                    <a:gd name="T6" fmla="*/ 273 w 81"/>
                    <a:gd name="T7" fmla="*/ 0 h 14"/>
                    <a:gd name="T8" fmla="*/ 252 w 81"/>
                    <a:gd name="T9" fmla="*/ 41 h 14"/>
                    <a:gd name="T10" fmla="*/ 215 w 81"/>
                    <a:gd name="T11" fmla="*/ 41 h 14"/>
                    <a:gd name="T12" fmla="*/ 167 w 81"/>
                    <a:gd name="T13" fmla="*/ 35 h 14"/>
                    <a:gd name="T14" fmla="*/ 80 w 81"/>
                    <a:gd name="T15" fmla="*/ 21 h 14"/>
                    <a:gd name="T16" fmla="*/ 39 w 81"/>
                    <a:gd name="T17" fmla="*/ 21 h 14"/>
                    <a:gd name="T18" fmla="*/ 5 w 81"/>
                    <a:gd name="T19" fmla="*/ 21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1" h="14">
                      <a:moveTo>
                        <a:pt x="0" y="4"/>
                      </a:moveTo>
                      <a:cubicBezTo>
                        <a:pt x="20" y="7"/>
                        <a:pt x="40" y="8"/>
                        <a:pt x="59" y="11"/>
                      </a:cubicBezTo>
                      <a:cubicBezTo>
                        <a:pt x="64" y="11"/>
                        <a:pt x="75" y="14"/>
                        <a:pt x="79" y="11"/>
                      </a:cubicBezTo>
                      <a:cubicBezTo>
                        <a:pt x="81" y="9"/>
                        <a:pt x="80" y="3"/>
                        <a:pt x="80" y="0"/>
                      </a:cubicBezTo>
                      <a:cubicBezTo>
                        <a:pt x="80" y="3"/>
                        <a:pt x="79" y="8"/>
                        <a:pt x="74" y="9"/>
                      </a:cubicBezTo>
                      <a:cubicBezTo>
                        <a:pt x="71" y="10"/>
                        <a:pt x="66" y="9"/>
                        <a:pt x="63" y="9"/>
                      </a:cubicBezTo>
                      <a:cubicBezTo>
                        <a:pt x="58" y="9"/>
                        <a:pt x="54" y="8"/>
                        <a:pt x="49" y="8"/>
                      </a:cubicBezTo>
                      <a:cubicBezTo>
                        <a:pt x="41" y="7"/>
                        <a:pt x="32" y="6"/>
                        <a:pt x="23" y="5"/>
                      </a:cubicBezTo>
                      <a:cubicBezTo>
                        <a:pt x="19" y="5"/>
                        <a:pt x="15" y="5"/>
                        <a:pt x="11" y="5"/>
                      </a:cubicBezTo>
                      <a:cubicBezTo>
                        <a:pt x="7" y="5"/>
                        <a:pt x="4" y="4"/>
                        <a:pt x="1" y="5"/>
                      </a:cubicBezTo>
                    </a:path>
                  </a:pathLst>
                </a:custGeom>
                <a:solidFill>
                  <a:srgbClr val="F7A5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48" name="Freeform 1325">
                  <a:extLst>
                    <a:ext uri="{FF2B5EF4-FFF2-40B4-BE49-F238E27FC236}">
                      <a16:creationId xmlns:a16="http://schemas.microsoft.com/office/drawing/2014/main" id="{0F880282-0873-E246-1A81-6202C0417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8" y="2872"/>
                  <a:ext cx="81" cy="27"/>
                </a:xfrm>
                <a:custGeom>
                  <a:avLst/>
                  <a:gdLst>
                    <a:gd name="T0" fmla="*/ 8 w 54"/>
                    <a:gd name="T1" fmla="*/ 60 h 17"/>
                    <a:gd name="T2" fmla="*/ 12 w 54"/>
                    <a:gd name="T3" fmla="*/ 21 h 17"/>
                    <a:gd name="T4" fmla="*/ 54 w 54"/>
                    <a:gd name="T5" fmla="*/ 13 h 17"/>
                    <a:gd name="T6" fmla="*/ 122 w 54"/>
                    <a:gd name="T7" fmla="*/ 8 h 17"/>
                    <a:gd name="T8" fmla="*/ 153 w 54"/>
                    <a:gd name="T9" fmla="*/ 5 h 17"/>
                    <a:gd name="T10" fmla="*/ 183 w 54"/>
                    <a:gd name="T11" fmla="*/ 0 h 17"/>
                    <a:gd name="T12" fmla="*/ 54 w 54"/>
                    <a:gd name="T13" fmla="*/ 21 h 17"/>
                    <a:gd name="T14" fmla="*/ 18 w 54"/>
                    <a:gd name="T15" fmla="*/ 35 h 17"/>
                    <a:gd name="T16" fmla="*/ 12 w 54"/>
                    <a:gd name="T17" fmla="*/ 68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4" h="17">
                      <a:moveTo>
                        <a:pt x="2" y="15"/>
                      </a:moveTo>
                      <a:cubicBezTo>
                        <a:pt x="2" y="12"/>
                        <a:pt x="0" y="7"/>
                        <a:pt x="3" y="5"/>
                      </a:cubicBezTo>
                      <a:cubicBezTo>
                        <a:pt x="5" y="3"/>
                        <a:pt x="12" y="3"/>
                        <a:pt x="16" y="3"/>
                      </a:cubicBezTo>
                      <a:cubicBezTo>
                        <a:pt x="23" y="2"/>
                        <a:pt x="29" y="2"/>
                        <a:pt x="36" y="2"/>
                      </a:cubicBezTo>
                      <a:cubicBezTo>
                        <a:pt x="39" y="1"/>
                        <a:pt x="42" y="1"/>
                        <a:pt x="45" y="1"/>
                      </a:cubicBezTo>
                      <a:cubicBezTo>
                        <a:pt x="48" y="1"/>
                        <a:pt x="51" y="0"/>
                        <a:pt x="54" y="0"/>
                      </a:cubicBezTo>
                      <a:cubicBezTo>
                        <a:pt x="42" y="4"/>
                        <a:pt x="28" y="3"/>
                        <a:pt x="16" y="5"/>
                      </a:cubicBezTo>
                      <a:cubicBezTo>
                        <a:pt x="11" y="6"/>
                        <a:pt x="7" y="7"/>
                        <a:pt x="5" y="9"/>
                      </a:cubicBezTo>
                      <a:cubicBezTo>
                        <a:pt x="4" y="12"/>
                        <a:pt x="3" y="15"/>
                        <a:pt x="3" y="17"/>
                      </a:cubicBezTo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49" name="Freeform 1326">
                  <a:extLst>
                    <a:ext uri="{FF2B5EF4-FFF2-40B4-BE49-F238E27FC236}">
                      <a16:creationId xmlns:a16="http://schemas.microsoft.com/office/drawing/2014/main" id="{0E791721-D8C7-3C74-0FFF-999D32937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4" y="2870"/>
                  <a:ext cx="121" cy="31"/>
                </a:xfrm>
                <a:custGeom>
                  <a:avLst/>
                  <a:gdLst>
                    <a:gd name="T0" fmla="*/ 0 w 81"/>
                    <a:gd name="T1" fmla="*/ 83 h 19"/>
                    <a:gd name="T2" fmla="*/ 194 w 81"/>
                    <a:gd name="T3" fmla="*/ 69 h 19"/>
                    <a:gd name="T4" fmla="*/ 261 w 81"/>
                    <a:gd name="T5" fmla="*/ 47 h 19"/>
                    <a:gd name="T6" fmla="*/ 257 w 81"/>
                    <a:gd name="T7" fmla="*/ 0 h 19"/>
                    <a:gd name="T8" fmla="*/ 243 w 81"/>
                    <a:gd name="T9" fmla="*/ 42 h 19"/>
                    <a:gd name="T10" fmla="*/ 208 w 81"/>
                    <a:gd name="T11" fmla="*/ 54 h 19"/>
                    <a:gd name="T12" fmla="*/ 163 w 81"/>
                    <a:gd name="T13" fmla="*/ 55 h 19"/>
                    <a:gd name="T14" fmla="*/ 76 w 81"/>
                    <a:gd name="T15" fmla="*/ 64 h 19"/>
                    <a:gd name="T16" fmla="*/ 33 w 81"/>
                    <a:gd name="T17" fmla="*/ 75 h 19"/>
                    <a:gd name="T18" fmla="*/ 1 w 81"/>
                    <a:gd name="T19" fmla="*/ 83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1" h="19">
                      <a:moveTo>
                        <a:pt x="0" y="19"/>
                      </a:moveTo>
                      <a:cubicBezTo>
                        <a:pt x="19" y="17"/>
                        <a:pt x="38" y="17"/>
                        <a:pt x="58" y="16"/>
                      </a:cubicBezTo>
                      <a:cubicBezTo>
                        <a:pt x="62" y="16"/>
                        <a:pt x="76" y="14"/>
                        <a:pt x="78" y="11"/>
                      </a:cubicBezTo>
                      <a:cubicBezTo>
                        <a:pt x="81" y="8"/>
                        <a:pt x="79" y="2"/>
                        <a:pt x="77" y="0"/>
                      </a:cubicBezTo>
                      <a:cubicBezTo>
                        <a:pt x="78" y="3"/>
                        <a:pt x="78" y="8"/>
                        <a:pt x="73" y="10"/>
                      </a:cubicBezTo>
                      <a:cubicBezTo>
                        <a:pt x="70" y="11"/>
                        <a:pt x="66" y="12"/>
                        <a:pt x="62" y="12"/>
                      </a:cubicBezTo>
                      <a:cubicBezTo>
                        <a:pt x="58" y="12"/>
                        <a:pt x="53" y="13"/>
                        <a:pt x="49" y="13"/>
                      </a:cubicBezTo>
                      <a:cubicBezTo>
                        <a:pt x="40" y="14"/>
                        <a:pt x="31" y="14"/>
                        <a:pt x="23" y="15"/>
                      </a:cubicBezTo>
                      <a:cubicBezTo>
                        <a:pt x="19" y="16"/>
                        <a:pt x="14" y="17"/>
                        <a:pt x="10" y="17"/>
                      </a:cubicBezTo>
                      <a:cubicBezTo>
                        <a:pt x="7" y="18"/>
                        <a:pt x="4" y="18"/>
                        <a:pt x="1" y="19"/>
                      </a:cubicBezTo>
                    </a:path>
                  </a:pathLst>
                </a:custGeom>
                <a:solidFill>
                  <a:srgbClr val="F7A5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50" name="Freeform 1327">
                  <a:extLst>
                    <a:ext uri="{FF2B5EF4-FFF2-40B4-BE49-F238E27FC236}">
                      <a16:creationId xmlns:a16="http://schemas.microsoft.com/office/drawing/2014/main" id="{496296A1-CEE7-E68D-A70F-7F7585D1BA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9" y="2873"/>
                  <a:ext cx="32" cy="12"/>
                </a:xfrm>
                <a:custGeom>
                  <a:avLst/>
                  <a:gdLst>
                    <a:gd name="T0" fmla="*/ 53 w 21"/>
                    <a:gd name="T1" fmla="*/ 0 h 7"/>
                    <a:gd name="T2" fmla="*/ 67 w 21"/>
                    <a:gd name="T3" fmla="*/ 15 h 7"/>
                    <a:gd name="T4" fmla="*/ 21 w 21"/>
                    <a:gd name="T5" fmla="*/ 26 h 7"/>
                    <a:gd name="T6" fmla="*/ 0 w 21"/>
                    <a:gd name="T7" fmla="*/ 21 h 7"/>
                    <a:gd name="T8" fmla="*/ 27 w 21"/>
                    <a:gd name="T9" fmla="*/ 29 h 7"/>
                    <a:gd name="T10" fmla="*/ 75 w 21"/>
                    <a:gd name="T11" fmla="*/ 21 h 7"/>
                    <a:gd name="T12" fmla="*/ 53 w 21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" h="7">
                      <a:moveTo>
                        <a:pt x="15" y="0"/>
                      </a:moveTo>
                      <a:cubicBezTo>
                        <a:pt x="17" y="1"/>
                        <a:pt x="19" y="2"/>
                        <a:pt x="19" y="3"/>
                      </a:cubicBezTo>
                      <a:cubicBezTo>
                        <a:pt x="19" y="5"/>
                        <a:pt x="13" y="6"/>
                        <a:pt x="6" y="5"/>
                      </a:cubicBezTo>
                      <a:cubicBezTo>
                        <a:pt x="4" y="5"/>
                        <a:pt x="2" y="5"/>
                        <a:pt x="0" y="4"/>
                      </a:cubicBezTo>
                      <a:cubicBezTo>
                        <a:pt x="3" y="5"/>
                        <a:pt x="5" y="6"/>
                        <a:pt x="8" y="6"/>
                      </a:cubicBezTo>
                      <a:cubicBezTo>
                        <a:pt x="15" y="7"/>
                        <a:pt x="21" y="6"/>
                        <a:pt x="21" y="4"/>
                      </a:cubicBezTo>
                      <a:cubicBezTo>
                        <a:pt x="21" y="3"/>
                        <a:pt x="19" y="1"/>
                        <a:pt x="15" y="0"/>
                      </a:cubicBezTo>
                      <a:close/>
                    </a:path>
                  </a:pathLst>
                </a:custGeom>
                <a:solidFill>
                  <a:srgbClr val="F36C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51" name="Freeform 1328">
                  <a:extLst>
                    <a:ext uri="{FF2B5EF4-FFF2-40B4-BE49-F238E27FC236}">
                      <a16:creationId xmlns:a16="http://schemas.microsoft.com/office/drawing/2014/main" id="{AE3D9861-1C43-24B7-1E30-8A8ABB4FB7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8" y="2872"/>
                  <a:ext cx="27" cy="8"/>
                </a:xfrm>
                <a:custGeom>
                  <a:avLst/>
                  <a:gdLst>
                    <a:gd name="T0" fmla="*/ 5 w 18"/>
                    <a:gd name="T1" fmla="*/ 13 h 5"/>
                    <a:gd name="T2" fmla="*/ 41 w 18"/>
                    <a:gd name="T3" fmla="*/ 5 h 5"/>
                    <a:gd name="T4" fmla="*/ 62 w 18"/>
                    <a:gd name="T5" fmla="*/ 13 h 5"/>
                    <a:gd name="T6" fmla="*/ 35 w 18"/>
                    <a:gd name="T7" fmla="*/ 5 h 5"/>
                    <a:gd name="T8" fmla="*/ 0 w 18"/>
                    <a:gd name="T9" fmla="*/ 8 h 5"/>
                    <a:gd name="T10" fmla="*/ 12 w 18"/>
                    <a:gd name="T11" fmla="*/ 21 h 5"/>
                    <a:gd name="T12" fmla="*/ 5 w 18"/>
                    <a:gd name="T13" fmla="*/ 13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5">
                      <a:moveTo>
                        <a:pt x="1" y="3"/>
                      </a:moveTo>
                      <a:cubicBezTo>
                        <a:pt x="1" y="1"/>
                        <a:pt x="6" y="1"/>
                        <a:pt x="12" y="1"/>
                      </a:cubicBezTo>
                      <a:cubicBezTo>
                        <a:pt x="14" y="2"/>
                        <a:pt x="17" y="2"/>
                        <a:pt x="18" y="3"/>
                      </a:cubicBezTo>
                      <a:cubicBezTo>
                        <a:pt x="17" y="2"/>
                        <a:pt x="13" y="1"/>
                        <a:pt x="10" y="1"/>
                      </a:cubicBezTo>
                      <a:cubicBezTo>
                        <a:pt x="4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3" y="5"/>
                      </a:cubicBezTo>
                      <a:cubicBezTo>
                        <a:pt x="3" y="5"/>
                        <a:pt x="1" y="4"/>
                        <a:pt x="1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52" name="Freeform 1329">
                  <a:extLst>
                    <a:ext uri="{FF2B5EF4-FFF2-40B4-BE49-F238E27FC236}">
                      <a16:creationId xmlns:a16="http://schemas.microsoft.com/office/drawing/2014/main" id="{4CF42EEF-956E-72EF-6516-7FE1C11905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3" y="2878"/>
                  <a:ext cx="32" cy="11"/>
                </a:xfrm>
                <a:custGeom>
                  <a:avLst/>
                  <a:gdLst>
                    <a:gd name="T0" fmla="*/ 49 w 21"/>
                    <a:gd name="T1" fmla="*/ 0 h 7"/>
                    <a:gd name="T2" fmla="*/ 62 w 21"/>
                    <a:gd name="T3" fmla="*/ 8 h 7"/>
                    <a:gd name="T4" fmla="*/ 21 w 21"/>
                    <a:gd name="T5" fmla="*/ 22 h 7"/>
                    <a:gd name="T6" fmla="*/ 0 w 21"/>
                    <a:gd name="T7" fmla="*/ 22 h 7"/>
                    <a:gd name="T8" fmla="*/ 27 w 21"/>
                    <a:gd name="T9" fmla="*/ 27 h 7"/>
                    <a:gd name="T10" fmla="*/ 75 w 21"/>
                    <a:gd name="T11" fmla="*/ 8 h 7"/>
                    <a:gd name="T12" fmla="*/ 49 w 21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" h="7">
                      <a:moveTo>
                        <a:pt x="14" y="0"/>
                      </a:moveTo>
                      <a:cubicBezTo>
                        <a:pt x="16" y="0"/>
                        <a:pt x="18" y="1"/>
                        <a:pt x="18" y="2"/>
                      </a:cubicBezTo>
                      <a:cubicBezTo>
                        <a:pt x="18" y="4"/>
                        <a:pt x="13" y="6"/>
                        <a:pt x="6" y="6"/>
                      </a:cubicBezTo>
                      <a:cubicBezTo>
                        <a:pt x="4" y="7"/>
                        <a:pt x="2" y="7"/>
                        <a:pt x="0" y="6"/>
                      </a:cubicBezTo>
                      <a:cubicBezTo>
                        <a:pt x="2" y="7"/>
                        <a:pt x="5" y="7"/>
                        <a:pt x="8" y="7"/>
                      </a:cubicBezTo>
                      <a:cubicBezTo>
                        <a:pt x="15" y="6"/>
                        <a:pt x="21" y="4"/>
                        <a:pt x="21" y="2"/>
                      </a:cubicBezTo>
                      <a:cubicBezTo>
                        <a:pt x="20" y="1"/>
                        <a:pt x="18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F36C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53" name="Freeform 1330">
                  <a:extLst>
                    <a:ext uri="{FF2B5EF4-FFF2-40B4-BE49-F238E27FC236}">
                      <a16:creationId xmlns:a16="http://schemas.microsoft.com/office/drawing/2014/main" id="{52B18082-287C-AF13-CF71-851E28FE9D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0" y="2878"/>
                  <a:ext cx="27" cy="10"/>
                </a:xfrm>
                <a:custGeom>
                  <a:avLst/>
                  <a:gdLst>
                    <a:gd name="T0" fmla="*/ 5 w 18"/>
                    <a:gd name="T1" fmla="*/ 20 h 6"/>
                    <a:gd name="T2" fmla="*/ 41 w 18"/>
                    <a:gd name="T3" fmla="*/ 5 h 6"/>
                    <a:gd name="T4" fmla="*/ 62 w 18"/>
                    <a:gd name="T5" fmla="*/ 5 h 6"/>
                    <a:gd name="T6" fmla="*/ 35 w 18"/>
                    <a:gd name="T7" fmla="*/ 0 h 6"/>
                    <a:gd name="T8" fmla="*/ 0 w 18"/>
                    <a:gd name="T9" fmla="*/ 20 h 6"/>
                    <a:gd name="T10" fmla="*/ 14 w 18"/>
                    <a:gd name="T11" fmla="*/ 28 h 6"/>
                    <a:gd name="T12" fmla="*/ 5 w 18"/>
                    <a:gd name="T13" fmla="*/ 20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6">
                      <a:moveTo>
                        <a:pt x="1" y="4"/>
                      </a:moveTo>
                      <a:cubicBezTo>
                        <a:pt x="1" y="2"/>
                        <a:pt x="6" y="1"/>
                        <a:pt x="12" y="1"/>
                      </a:cubicBezTo>
                      <a:cubicBezTo>
                        <a:pt x="14" y="0"/>
                        <a:pt x="17" y="1"/>
                        <a:pt x="18" y="1"/>
                      </a:cubicBezTo>
                      <a:cubicBezTo>
                        <a:pt x="17" y="0"/>
                        <a:pt x="13" y="0"/>
                        <a:pt x="10" y="0"/>
                      </a:cubicBezTo>
                      <a:cubicBezTo>
                        <a:pt x="4" y="1"/>
                        <a:pt x="0" y="2"/>
                        <a:pt x="0" y="4"/>
                      </a:cubicBezTo>
                      <a:cubicBezTo>
                        <a:pt x="0" y="5"/>
                        <a:pt x="2" y="5"/>
                        <a:pt x="4" y="6"/>
                      </a:cubicBezTo>
                      <a:cubicBezTo>
                        <a:pt x="3" y="5"/>
                        <a:pt x="1" y="5"/>
                        <a:pt x="1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54" name="Freeform 1331">
                  <a:extLst>
                    <a:ext uri="{FF2B5EF4-FFF2-40B4-BE49-F238E27FC236}">
                      <a16:creationId xmlns:a16="http://schemas.microsoft.com/office/drawing/2014/main" id="{D19E643D-60D0-28C3-6C45-575817CD4E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7" y="2851"/>
                  <a:ext cx="192" cy="56"/>
                </a:xfrm>
                <a:custGeom>
                  <a:avLst/>
                  <a:gdLst>
                    <a:gd name="T0" fmla="*/ 392 w 128"/>
                    <a:gd name="T1" fmla="*/ 48 h 35"/>
                    <a:gd name="T2" fmla="*/ 432 w 128"/>
                    <a:gd name="T3" fmla="*/ 77 h 35"/>
                    <a:gd name="T4" fmla="*/ 431 w 128"/>
                    <a:gd name="T5" fmla="*/ 118 h 35"/>
                    <a:gd name="T6" fmla="*/ 390 w 128"/>
                    <a:gd name="T7" fmla="*/ 136 h 35"/>
                    <a:gd name="T8" fmla="*/ 284 w 128"/>
                    <a:gd name="T9" fmla="*/ 123 h 35"/>
                    <a:gd name="T10" fmla="*/ 39 w 128"/>
                    <a:gd name="T11" fmla="*/ 86 h 35"/>
                    <a:gd name="T12" fmla="*/ 0 w 128"/>
                    <a:gd name="T13" fmla="*/ 61 h 35"/>
                    <a:gd name="T14" fmla="*/ 5 w 128"/>
                    <a:gd name="T15" fmla="*/ 21 h 35"/>
                    <a:gd name="T16" fmla="*/ 27 w 128"/>
                    <a:gd name="T17" fmla="*/ 0 h 35"/>
                    <a:gd name="T18" fmla="*/ 215 w 128"/>
                    <a:gd name="T19" fmla="*/ 29 h 35"/>
                    <a:gd name="T20" fmla="*/ 392 w 128"/>
                    <a:gd name="T21" fmla="*/ 48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35">
                      <a:moveTo>
                        <a:pt x="116" y="12"/>
                      </a:moveTo>
                      <a:cubicBezTo>
                        <a:pt x="127" y="14"/>
                        <a:pt x="128" y="17"/>
                        <a:pt x="128" y="19"/>
                      </a:cubicBezTo>
                      <a:cubicBezTo>
                        <a:pt x="127" y="29"/>
                        <a:pt x="127" y="29"/>
                        <a:pt x="127" y="29"/>
                      </a:cubicBezTo>
                      <a:cubicBezTo>
                        <a:pt x="127" y="32"/>
                        <a:pt x="125" y="35"/>
                        <a:pt x="115" y="33"/>
                      </a:cubicBezTo>
                      <a:cubicBezTo>
                        <a:pt x="114" y="33"/>
                        <a:pt x="108" y="33"/>
                        <a:pt x="84" y="30"/>
                      </a:cubicBezTo>
                      <a:cubicBezTo>
                        <a:pt x="59" y="27"/>
                        <a:pt x="11" y="21"/>
                        <a:pt x="11" y="21"/>
                      </a:cubicBezTo>
                      <a:cubicBezTo>
                        <a:pt x="2" y="20"/>
                        <a:pt x="0" y="18"/>
                        <a:pt x="0" y="1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0"/>
                        <a:pt x="5" y="0"/>
                        <a:pt x="8" y="0"/>
                      </a:cubicBezTo>
                      <a:cubicBezTo>
                        <a:pt x="8" y="0"/>
                        <a:pt x="41" y="5"/>
                        <a:pt x="63" y="7"/>
                      </a:cubicBezTo>
                      <a:cubicBezTo>
                        <a:pt x="86" y="10"/>
                        <a:pt x="116" y="12"/>
                        <a:pt x="116" y="12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55" name="Freeform 1332">
                  <a:extLst>
                    <a:ext uri="{FF2B5EF4-FFF2-40B4-BE49-F238E27FC236}">
                      <a16:creationId xmlns:a16="http://schemas.microsoft.com/office/drawing/2014/main" id="{961C1DC4-82C7-4D74-F6AD-01685300C4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5" y="2861"/>
                  <a:ext cx="192" cy="48"/>
                </a:xfrm>
                <a:custGeom>
                  <a:avLst/>
                  <a:gdLst>
                    <a:gd name="T0" fmla="*/ 405 w 128"/>
                    <a:gd name="T1" fmla="*/ 0 h 30"/>
                    <a:gd name="T2" fmla="*/ 431 w 128"/>
                    <a:gd name="T3" fmla="*/ 26 h 30"/>
                    <a:gd name="T4" fmla="*/ 432 w 128"/>
                    <a:gd name="T5" fmla="*/ 61 h 30"/>
                    <a:gd name="T6" fmla="*/ 378 w 128"/>
                    <a:gd name="T7" fmla="*/ 90 h 30"/>
                    <a:gd name="T8" fmla="*/ 183 w 128"/>
                    <a:gd name="T9" fmla="*/ 107 h 30"/>
                    <a:gd name="T10" fmla="*/ 35 w 128"/>
                    <a:gd name="T11" fmla="*/ 123 h 30"/>
                    <a:gd name="T12" fmla="*/ 5 w 128"/>
                    <a:gd name="T13" fmla="*/ 102 h 30"/>
                    <a:gd name="T14" fmla="*/ 0 w 128"/>
                    <a:gd name="T15" fmla="*/ 61 h 30"/>
                    <a:gd name="T16" fmla="*/ 21 w 128"/>
                    <a:gd name="T17" fmla="*/ 34 h 30"/>
                    <a:gd name="T18" fmla="*/ 203 w 128"/>
                    <a:gd name="T19" fmla="*/ 21 h 30"/>
                    <a:gd name="T20" fmla="*/ 405 w 128"/>
                    <a:gd name="T21" fmla="*/ 0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30">
                      <a:moveTo>
                        <a:pt x="120" y="0"/>
                      </a:moveTo>
                      <a:cubicBezTo>
                        <a:pt x="126" y="0"/>
                        <a:pt x="127" y="3"/>
                        <a:pt x="127" y="6"/>
                      </a:cubicBezTo>
                      <a:cubicBezTo>
                        <a:pt x="128" y="15"/>
                        <a:pt x="128" y="15"/>
                        <a:pt x="128" y="15"/>
                      </a:cubicBezTo>
                      <a:cubicBezTo>
                        <a:pt x="128" y="18"/>
                        <a:pt x="128" y="21"/>
                        <a:pt x="112" y="22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5" y="30"/>
                        <a:pt x="1" y="28"/>
                        <a:pt x="1" y="2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1"/>
                        <a:pt x="2" y="9"/>
                        <a:pt x="6" y="8"/>
                      </a:cubicBezTo>
                      <a:cubicBezTo>
                        <a:pt x="6" y="8"/>
                        <a:pt x="48" y="6"/>
                        <a:pt x="60" y="5"/>
                      </a:cubicBezTo>
                      <a:cubicBezTo>
                        <a:pt x="73" y="4"/>
                        <a:pt x="120" y="0"/>
                        <a:pt x="120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56" name="Freeform 1333">
                  <a:extLst>
                    <a:ext uri="{FF2B5EF4-FFF2-40B4-BE49-F238E27FC236}">
                      <a16:creationId xmlns:a16="http://schemas.microsoft.com/office/drawing/2014/main" id="{0386AC88-96BD-8CB6-A9C2-087775CB9F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8" y="2610"/>
                  <a:ext cx="192" cy="76"/>
                </a:xfrm>
                <a:custGeom>
                  <a:avLst/>
                  <a:gdLst>
                    <a:gd name="T0" fmla="*/ 21 w 128"/>
                    <a:gd name="T1" fmla="*/ 87 h 48"/>
                    <a:gd name="T2" fmla="*/ 21 w 128"/>
                    <a:gd name="T3" fmla="*/ 87 h 48"/>
                    <a:gd name="T4" fmla="*/ 5 w 128"/>
                    <a:gd name="T5" fmla="*/ 63 h 48"/>
                    <a:gd name="T6" fmla="*/ 12 w 128"/>
                    <a:gd name="T7" fmla="*/ 25 h 48"/>
                    <a:gd name="T8" fmla="*/ 68 w 128"/>
                    <a:gd name="T9" fmla="*/ 16 h 48"/>
                    <a:gd name="T10" fmla="*/ 261 w 128"/>
                    <a:gd name="T11" fmla="*/ 68 h 48"/>
                    <a:gd name="T12" fmla="*/ 396 w 128"/>
                    <a:gd name="T13" fmla="*/ 100 h 48"/>
                    <a:gd name="T14" fmla="*/ 431 w 128"/>
                    <a:gd name="T15" fmla="*/ 130 h 48"/>
                    <a:gd name="T16" fmla="*/ 423 w 128"/>
                    <a:gd name="T17" fmla="*/ 168 h 48"/>
                    <a:gd name="T18" fmla="*/ 399 w 128"/>
                    <a:gd name="T19" fmla="*/ 185 h 48"/>
                    <a:gd name="T20" fmla="*/ 207 w 128"/>
                    <a:gd name="T21" fmla="*/ 143 h 48"/>
                    <a:gd name="T22" fmla="*/ 21 w 128"/>
                    <a:gd name="T23" fmla="*/ 87 h 4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8" h="48">
                      <a:moveTo>
                        <a:pt x="6" y="22"/>
                      </a:move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3" y="22"/>
                        <a:pt x="0" y="20"/>
                        <a:pt x="1" y="1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3"/>
                        <a:pt x="4" y="0"/>
                        <a:pt x="20" y="4"/>
                      </a:cubicBezTo>
                      <a:cubicBezTo>
                        <a:pt x="77" y="17"/>
                        <a:pt x="77" y="17"/>
                        <a:pt x="77" y="17"/>
                      </a:cubicBezTo>
                      <a:cubicBezTo>
                        <a:pt x="117" y="25"/>
                        <a:pt x="117" y="25"/>
                        <a:pt x="117" y="25"/>
                      </a:cubicBezTo>
                      <a:cubicBezTo>
                        <a:pt x="123" y="26"/>
                        <a:pt x="128" y="30"/>
                        <a:pt x="127" y="33"/>
                      </a:cubicBezTo>
                      <a:cubicBezTo>
                        <a:pt x="125" y="42"/>
                        <a:pt x="125" y="42"/>
                        <a:pt x="125" y="42"/>
                      </a:cubicBezTo>
                      <a:cubicBezTo>
                        <a:pt x="124" y="46"/>
                        <a:pt x="122" y="48"/>
                        <a:pt x="118" y="47"/>
                      </a:cubicBezTo>
                      <a:cubicBezTo>
                        <a:pt x="117" y="47"/>
                        <a:pt x="74" y="39"/>
                        <a:pt x="61" y="36"/>
                      </a:cubicBezTo>
                      <a:cubicBezTo>
                        <a:pt x="49" y="33"/>
                        <a:pt x="6" y="22"/>
                        <a:pt x="6" y="22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57" name="Freeform 1334">
                  <a:extLst>
                    <a:ext uri="{FF2B5EF4-FFF2-40B4-BE49-F238E27FC236}">
                      <a16:creationId xmlns:a16="http://schemas.microsoft.com/office/drawing/2014/main" id="{1E21861F-A571-AE9D-DC94-EB8F1785AF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9" y="2659"/>
                  <a:ext cx="189" cy="99"/>
                </a:xfrm>
                <a:custGeom>
                  <a:avLst/>
                  <a:gdLst>
                    <a:gd name="T0" fmla="*/ 410 w 126"/>
                    <a:gd name="T1" fmla="*/ 158 h 62"/>
                    <a:gd name="T2" fmla="*/ 423 w 126"/>
                    <a:gd name="T3" fmla="*/ 192 h 62"/>
                    <a:gd name="T4" fmla="*/ 413 w 126"/>
                    <a:gd name="T5" fmla="*/ 227 h 62"/>
                    <a:gd name="T6" fmla="*/ 356 w 126"/>
                    <a:gd name="T7" fmla="*/ 232 h 62"/>
                    <a:gd name="T8" fmla="*/ 167 w 126"/>
                    <a:gd name="T9" fmla="*/ 150 h 62"/>
                    <a:gd name="T10" fmla="*/ 27 w 126"/>
                    <a:gd name="T11" fmla="*/ 94 h 62"/>
                    <a:gd name="T12" fmla="*/ 5 w 126"/>
                    <a:gd name="T13" fmla="*/ 61 h 62"/>
                    <a:gd name="T14" fmla="*/ 18 w 126"/>
                    <a:gd name="T15" fmla="*/ 21 h 62"/>
                    <a:gd name="T16" fmla="*/ 45 w 126"/>
                    <a:gd name="T17" fmla="*/ 8 h 62"/>
                    <a:gd name="T18" fmla="*/ 216 w 126"/>
                    <a:gd name="T19" fmla="*/ 81 h 62"/>
                    <a:gd name="T20" fmla="*/ 410 w 126"/>
                    <a:gd name="T21" fmla="*/ 158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6" h="62">
                      <a:moveTo>
                        <a:pt x="121" y="39"/>
                      </a:moveTo>
                      <a:cubicBezTo>
                        <a:pt x="126" y="41"/>
                        <a:pt x="126" y="45"/>
                        <a:pt x="125" y="47"/>
                      </a:cubicBezTo>
                      <a:cubicBezTo>
                        <a:pt x="122" y="56"/>
                        <a:pt x="122" y="56"/>
                        <a:pt x="122" y="56"/>
                      </a:cubicBezTo>
                      <a:cubicBezTo>
                        <a:pt x="121" y="59"/>
                        <a:pt x="120" y="62"/>
                        <a:pt x="105" y="57"/>
                      </a:cubicBezTo>
                      <a:cubicBezTo>
                        <a:pt x="49" y="37"/>
                        <a:pt x="49" y="37"/>
                        <a:pt x="49" y="37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3" y="21"/>
                        <a:pt x="0" y="18"/>
                        <a:pt x="1" y="1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2"/>
                        <a:pt x="9" y="0"/>
                        <a:pt x="13" y="2"/>
                      </a:cubicBezTo>
                      <a:cubicBezTo>
                        <a:pt x="13" y="2"/>
                        <a:pt x="52" y="16"/>
                        <a:pt x="64" y="20"/>
                      </a:cubicBezTo>
                      <a:cubicBezTo>
                        <a:pt x="76" y="25"/>
                        <a:pt x="120" y="39"/>
                        <a:pt x="121" y="39"/>
                      </a:cubicBezTo>
                      <a:close/>
                    </a:path>
                  </a:pathLst>
                </a:custGeom>
                <a:solidFill>
                  <a:srgbClr val="F9C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58" name="Freeform 1335">
                  <a:extLst>
                    <a:ext uri="{FF2B5EF4-FFF2-40B4-BE49-F238E27FC236}">
                      <a16:creationId xmlns:a16="http://schemas.microsoft.com/office/drawing/2014/main" id="{55EAD5D0-D105-3208-9932-6C8EEA1EEF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6" y="2726"/>
                  <a:ext cx="189" cy="98"/>
                </a:xfrm>
                <a:custGeom>
                  <a:avLst/>
                  <a:gdLst>
                    <a:gd name="T0" fmla="*/ 18 w 126"/>
                    <a:gd name="T1" fmla="*/ 90 h 61"/>
                    <a:gd name="T2" fmla="*/ 18 w 126"/>
                    <a:gd name="T3" fmla="*/ 90 h 61"/>
                    <a:gd name="T4" fmla="*/ 5 w 126"/>
                    <a:gd name="T5" fmla="*/ 63 h 61"/>
                    <a:gd name="T6" fmla="*/ 14 w 126"/>
                    <a:gd name="T7" fmla="*/ 26 h 61"/>
                    <a:gd name="T8" fmla="*/ 75 w 126"/>
                    <a:gd name="T9" fmla="*/ 21 h 61"/>
                    <a:gd name="T10" fmla="*/ 261 w 126"/>
                    <a:gd name="T11" fmla="*/ 103 h 61"/>
                    <a:gd name="T12" fmla="*/ 392 w 126"/>
                    <a:gd name="T13" fmla="*/ 157 h 61"/>
                    <a:gd name="T14" fmla="*/ 423 w 126"/>
                    <a:gd name="T15" fmla="*/ 196 h 61"/>
                    <a:gd name="T16" fmla="*/ 413 w 126"/>
                    <a:gd name="T17" fmla="*/ 238 h 61"/>
                    <a:gd name="T18" fmla="*/ 386 w 126"/>
                    <a:gd name="T19" fmla="*/ 247 h 61"/>
                    <a:gd name="T20" fmla="*/ 201 w 126"/>
                    <a:gd name="T21" fmla="*/ 178 h 61"/>
                    <a:gd name="T22" fmla="*/ 18 w 126"/>
                    <a:gd name="T23" fmla="*/ 90 h 6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6" h="61">
                      <a:moveTo>
                        <a:pt x="5" y="22"/>
                      </a:move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3" y="21"/>
                        <a:pt x="0" y="20"/>
                        <a:pt x="1" y="1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3"/>
                        <a:pt x="6" y="0"/>
                        <a:pt x="22" y="5"/>
                      </a:cubicBezTo>
                      <a:cubicBezTo>
                        <a:pt x="77" y="25"/>
                        <a:pt x="77" y="25"/>
                        <a:pt x="77" y="25"/>
                      </a:cubicBezTo>
                      <a:cubicBezTo>
                        <a:pt x="116" y="38"/>
                        <a:pt x="116" y="38"/>
                        <a:pt x="116" y="38"/>
                      </a:cubicBezTo>
                      <a:cubicBezTo>
                        <a:pt x="122" y="40"/>
                        <a:pt x="126" y="44"/>
                        <a:pt x="125" y="47"/>
                      </a:cubicBezTo>
                      <a:cubicBezTo>
                        <a:pt x="122" y="57"/>
                        <a:pt x="122" y="57"/>
                        <a:pt x="122" y="57"/>
                      </a:cubicBezTo>
                      <a:cubicBezTo>
                        <a:pt x="120" y="60"/>
                        <a:pt x="118" y="61"/>
                        <a:pt x="114" y="60"/>
                      </a:cubicBezTo>
                      <a:cubicBezTo>
                        <a:pt x="113" y="60"/>
                        <a:pt x="71" y="47"/>
                        <a:pt x="59" y="43"/>
                      </a:cubicBezTo>
                      <a:cubicBezTo>
                        <a:pt x="47" y="39"/>
                        <a:pt x="6" y="22"/>
                        <a:pt x="5" y="22"/>
                      </a:cubicBezTo>
                      <a:close/>
                    </a:path>
                  </a:pathLst>
                </a:custGeom>
                <a:solidFill>
                  <a:srgbClr val="F9C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59" name="Freeform 1336">
                  <a:extLst>
                    <a:ext uri="{FF2B5EF4-FFF2-40B4-BE49-F238E27FC236}">
                      <a16:creationId xmlns:a16="http://schemas.microsoft.com/office/drawing/2014/main" id="{77AF5841-BDF0-5ABE-97C4-B46D9D94D5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3" y="2704"/>
                  <a:ext cx="37" cy="19"/>
                </a:xfrm>
                <a:custGeom>
                  <a:avLst/>
                  <a:gdLst>
                    <a:gd name="T0" fmla="*/ 1 w 25"/>
                    <a:gd name="T1" fmla="*/ 8 h 12"/>
                    <a:gd name="T2" fmla="*/ 46 w 25"/>
                    <a:gd name="T3" fmla="*/ 13 h 12"/>
                    <a:gd name="T4" fmla="*/ 81 w 25"/>
                    <a:gd name="T5" fmla="*/ 40 h 12"/>
                    <a:gd name="T6" fmla="*/ 40 w 25"/>
                    <a:gd name="T7" fmla="*/ 35 h 12"/>
                    <a:gd name="T8" fmla="*/ 1 w 25"/>
                    <a:gd name="T9" fmla="*/ 8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2">
                      <a:moveTo>
                        <a:pt x="1" y="2"/>
                      </a:moveTo>
                      <a:cubicBezTo>
                        <a:pt x="2" y="0"/>
                        <a:pt x="8" y="0"/>
                        <a:pt x="14" y="3"/>
                      </a:cubicBezTo>
                      <a:cubicBezTo>
                        <a:pt x="20" y="5"/>
                        <a:pt x="25" y="8"/>
                        <a:pt x="25" y="10"/>
                      </a:cubicBezTo>
                      <a:cubicBezTo>
                        <a:pt x="24" y="12"/>
                        <a:pt x="18" y="11"/>
                        <a:pt x="12" y="9"/>
                      </a:cubicBezTo>
                      <a:cubicBezTo>
                        <a:pt x="5" y="7"/>
                        <a:pt x="0" y="4"/>
                        <a:pt x="1" y="2"/>
                      </a:cubicBezTo>
                      <a:close/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60" name="Freeform 1337">
                  <a:extLst>
                    <a:ext uri="{FF2B5EF4-FFF2-40B4-BE49-F238E27FC236}">
                      <a16:creationId xmlns:a16="http://schemas.microsoft.com/office/drawing/2014/main" id="{70563150-96FA-96F6-7705-358E2D66CC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0" y="2774"/>
                  <a:ext cx="37" cy="19"/>
                </a:xfrm>
                <a:custGeom>
                  <a:avLst/>
                  <a:gdLst>
                    <a:gd name="T0" fmla="*/ 78 w 25"/>
                    <a:gd name="T1" fmla="*/ 40 h 12"/>
                    <a:gd name="T2" fmla="*/ 36 w 25"/>
                    <a:gd name="T3" fmla="*/ 35 h 12"/>
                    <a:gd name="T4" fmla="*/ 0 w 25"/>
                    <a:gd name="T5" fmla="*/ 8 h 12"/>
                    <a:gd name="T6" fmla="*/ 41 w 25"/>
                    <a:gd name="T7" fmla="*/ 8 h 12"/>
                    <a:gd name="T8" fmla="*/ 78 w 25"/>
                    <a:gd name="T9" fmla="*/ 4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2">
                      <a:moveTo>
                        <a:pt x="24" y="10"/>
                      </a:moveTo>
                      <a:cubicBezTo>
                        <a:pt x="23" y="12"/>
                        <a:pt x="18" y="11"/>
                        <a:pt x="11" y="9"/>
                      </a:cubicBezTo>
                      <a:cubicBezTo>
                        <a:pt x="5" y="7"/>
                        <a:pt x="0" y="3"/>
                        <a:pt x="0" y="2"/>
                      </a:cubicBezTo>
                      <a:cubicBezTo>
                        <a:pt x="1" y="0"/>
                        <a:pt x="7" y="0"/>
                        <a:pt x="13" y="2"/>
                      </a:cubicBezTo>
                      <a:cubicBezTo>
                        <a:pt x="20" y="5"/>
                        <a:pt x="25" y="8"/>
                        <a:pt x="24" y="10"/>
                      </a:cubicBezTo>
                      <a:close/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61" name="Freeform 1338">
                  <a:extLst>
                    <a:ext uri="{FF2B5EF4-FFF2-40B4-BE49-F238E27FC236}">
                      <a16:creationId xmlns:a16="http://schemas.microsoft.com/office/drawing/2014/main" id="{FE32923A-9995-4976-794F-1F49A130B7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0" y="2699"/>
                  <a:ext cx="37" cy="19"/>
                </a:xfrm>
                <a:custGeom>
                  <a:avLst/>
                  <a:gdLst>
                    <a:gd name="T0" fmla="*/ 1 w 25"/>
                    <a:gd name="T1" fmla="*/ 8 h 12"/>
                    <a:gd name="T2" fmla="*/ 46 w 25"/>
                    <a:gd name="T3" fmla="*/ 13 h 12"/>
                    <a:gd name="T4" fmla="*/ 81 w 25"/>
                    <a:gd name="T5" fmla="*/ 40 h 12"/>
                    <a:gd name="T6" fmla="*/ 40 w 25"/>
                    <a:gd name="T7" fmla="*/ 40 h 12"/>
                    <a:gd name="T8" fmla="*/ 1 w 25"/>
                    <a:gd name="T9" fmla="*/ 8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2">
                      <a:moveTo>
                        <a:pt x="1" y="2"/>
                      </a:moveTo>
                      <a:cubicBezTo>
                        <a:pt x="2" y="0"/>
                        <a:pt x="7" y="1"/>
                        <a:pt x="14" y="3"/>
                      </a:cubicBezTo>
                      <a:cubicBezTo>
                        <a:pt x="20" y="5"/>
                        <a:pt x="25" y="9"/>
                        <a:pt x="25" y="10"/>
                      </a:cubicBezTo>
                      <a:cubicBezTo>
                        <a:pt x="24" y="12"/>
                        <a:pt x="18" y="12"/>
                        <a:pt x="12" y="10"/>
                      </a:cubicBezTo>
                      <a:cubicBezTo>
                        <a:pt x="5" y="7"/>
                        <a:pt x="0" y="4"/>
                        <a:pt x="1" y="2"/>
                      </a:cubicBezTo>
                      <a:close/>
                    </a:path>
                  </a:pathLst>
                </a:custGeom>
                <a:solidFill>
                  <a:srgbClr val="F48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62" name="Freeform 1339">
                  <a:extLst>
                    <a:ext uri="{FF2B5EF4-FFF2-40B4-BE49-F238E27FC236}">
                      <a16:creationId xmlns:a16="http://schemas.microsoft.com/office/drawing/2014/main" id="{562E3AB3-045C-8605-D4FA-A18304C8E5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7" y="2769"/>
                  <a:ext cx="36" cy="20"/>
                </a:xfrm>
                <a:custGeom>
                  <a:avLst/>
                  <a:gdLst>
                    <a:gd name="T0" fmla="*/ 81 w 24"/>
                    <a:gd name="T1" fmla="*/ 47 h 12"/>
                    <a:gd name="T2" fmla="*/ 39 w 24"/>
                    <a:gd name="T3" fmla="*/ 42 h 12"/>
                    <a:gd name="T4" fmla="*/ 0 w 24"/>
                    <a:gd name="T5" fmla="*/ 8 h 12"/>
                    <a:gd name="T6" fmla="*/ 45 w 24"/>
                    <a:gd name="T7" fmla="*/ 13 h 12"/>
                    <a:gd name="T8" fmla="*/ 81 w 24"/>
                    <a:gd name="T9" fmla="*/ 47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12">
                      <a:moveTo>
                        <a:pt x="24" y="10"/>
                      </a:moveTo>
                      <a:cubicBezTo>
                        <a:pt x="23" y="12"/>
                        <a:pt x="17" y="12"/>
                        <a:pt x="11" y="9"/>
                      </a:cubicBezTo>
                      <a:cubicBezTo>
                        <a:pt x="4" y="7"/>
                        <a:pt x="0" y="4"/>
                        <a:pt x="0" y="2"/>
                      </a:cubicBezTo>
                      <a:cubicBezTo>
                        <a:pt x="1" y="0"/>
                        <a:pt x="7" y="0"/>
                        <a:pt x="13" y="3"/>
                      </a:cubicBezTo>
                      <a:cubicBezTo>
                        <a:pt x="20" y="5"/>
                        <a:pt x="24" y="8"/>
                        <a:pt x="24" y="10"/>
                      </a:cubicBezTo>
                      <a:close/>
                    </a:path>
                  </a:pathLst>
                </a:custGeom>
                <a:solidFill>
                  <a:srgbClr val="F48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63" name="Freeform 1340">
                  <a:extLst>
                    <a:ext uri="{FF2B5EF4-FFF2-40B4-BE49-F238E27FC236}">
                      <a16:creationId xmlns:a16="http://schemas.microsoft.com/office/drawing/2014/main" id="{897730B5-7EBB-FD0E-2808-E656A9D7BB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5" y="2734"/>
                  <a:ext cx="79" cy="26"/>
                </a:xfrm>
                <a:custGeom>
                  <a:avLst/>
                  <a:gdLst>
                    <a:gd name="T0" fmla="*/ 0 w 53"/>
                    <a:gd name="T1" fmla="*/ 39 h 16"/>
                    <a:gd name="T2" fmla="*/ 15 w 53"/>
                    <a:gd name="T3" fmla="*/ 5 h 16"/>
                    <a:gd name="T4" fmla="*/ 55 w 53"/>
                    <a:gd name="T5" fmla="*/ 13 h 16"/>
                    <a:gd name="T6" fmla="*/ 119 w 53"/>
                    <a:gd name="T7" fmla="*/ 42 h 16"/>
                    <a:gd name="T8" fmla="*/ 146 w 53"/>
                    <a:gd name="T9" fmla="*/ 55 h 16"/>
                    <a:gd name="T10" fmla="*/ 176 w 53"/>
                    <a:gd name="T11" fmla="*/ 68 h 16"/>
                    <a:gd name="T12" fmla="*/ 54 w 53"/>
                    <a:gd name="T13" fmla="*/ 21 h 16"/>
                    <a:gd name="T14" fmla="*/ 13 w 53"/>
                    <a:gd name="T15" fmla="*/ 21 h 16"/>
                    <a:gd name="T16" fmla="*/ 0 w 53"/>
                    <a:gd name="T17" fmla="*/ 47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3" h="16">
                      <a:moveTo>
                        <a:pt x="0" y="9"/>
                      </a:moveTo>
                      <a:cubicBezTo>
                        <a:pt x="1" y="6"/>
                        <a:pt x="2" y="2"/>
                        <a:pt x="5" y="1"/>
                      </a:cubicBezTo>
                      <a:cubicBezTo>
                        <a:pt x="8" y="0"/>
                        <a:pt x="13" y="2"/>
                        <a:pt x="17" y="3"/>
                      </a:cubicBezTo>
                      <a:cubicBezTo>
                        <a:pt x="23" y="5"/>
                        <a:pt x="29" y="8"/>
                        <a:pt x="36" y="10"/>
                      </a:cubicBezTo>
                      <a:cubicBezTo>
                        <a:pt x="39" y="11"/>
                        <a:pt x="41" y="12"/>
                        <a:pt x="44" y="13"/>
                      </a:cubicBezTo>
                      <a:cubicBezTo>
                        <a:pt x="47" y="14"/>
                        <a:pt x="50" y="15"/>
                        <a:pt x="53" y="16"/>
                      </a:cubicBezTo>
                      <a:cubicBezTo>
                        <a:pt x="41" y="14"/>
                        <a:pt x="28" y="8"/>
                        <a:pt x="16" y="5"/>
                      </a:cubicBezTo>
                      <a:cubicBezTo>
                        <a:pt x="12" y="4"/>
                        <a:pt x="7" y="3"/>
                        <a:pt x="4" y="5"/>
                      </a:cubicBezTo>
                      <a:cubicBezTo>
                        <a:pt x="2" y="7"/>
                        <a:pt x="1" y="9"/>
                        <a:pt x="0" y="11"/>
                      </a:cubicBezTo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64" name="Freeform 1341">
                  <a:extLst>
                    <a:ext uri="{FF2B5EF4-FFF2-40B4-BE49-F238E27FC236}">
                      <a16:creationId xmlns:a16="http://schemas.microsoft.com/office/drawing/2014/main" id="{B0BE3ED0-46F5-F605-772B-DAD2864BC0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8" y="2664"/>
                  <a:ext cx="79" cy="29"/>
                </a:xfrm>
                <a:custGeom>
                  <a:avLst/>
                  <a:gdLst>
                    <a:gd name="T0" fmla="*/ 0 w 53"/>
                    <a:gd name="T1" fmla="*/ 42 h 18"/>
                    <a:gd name="T2" fmla="*/ 13 w 53"/>
                    <a:gd name="T3" fmla="*/ 5 h 18"/>
                    <a:gd name="T4" fmla="*/ 55 w 53"/>
                    <a:gd name="T5" fmla="*/ 21 h 18"/>
                    <a:gd name="T6" fmla="*/ 119 w 53"/>
                    <a:gd name="T7" fmla="*/ 47 h 18"/>
                    <a:gd name="T8" fmla="*/ 149 w 53"/>
                    <a:gd name="T9" fmla="*/ 63 h 18"/>
                    <a:gd name="T10" fmla="*/ 176 w 53"/>
                    <a:gd name="T11" fmla="*/ 76 h 18"/>
                    <a:gd name="T12" fmla="*/ 54 w 53"/>
                    <a:gd name="T13" fmla="*/ 29 h 18"/>
                    <a:gd name="T14" fmla="*/ 15 w 53"/>
                    <a:gd name="T15" fmla="*/ 29 h 18"/>
                    <a:gd name="T16" fmla="*/ 0 w 53"/>
                    <a:gd name="T17" fmla="*/ 55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3" h="18">
                      <a:moveTo>
                        <a:pt x="0" y="10"/>
                      </a:moveTo>
                      <a:cubicBezTo>
                        <a:pt x="1" y="8"/>
                        <a:pt x="1" y="2"/>
                        <a:pt x="4" y="1"/>
                      </a:cubicBezTo>
                      <a:cubicBezTo>
                        <a:pt x="7" y="0"/>
                        <a:pt x="13" y="4"/>
                        <a:pt x="17" y="5"/>
                      </a:cubicBezTo>
                      <a:cubicBezTo>
                        <a:pt x="23" y="7"/>
                        <a:pt x="30" y="9"/>
                        <a:pt x="36" y="11"/>
                      </a:cubicBezTo>
                      <a:cubicBezTo>
                        <a:pt x="39" y="12"/>
                        <a:pt x="42" y="14"/>
                        <a:pt x="45" y="15"/>
                      </a:cubicBezTo>
                      <a:cubicBezTo>
                        <a:pt x="47" y="16"/>
                        <a:pt x="51" y="16"/>
                        <a:pt x="53" y="18"/>
                      </a:cubicBezTo>
                      <a:cubicBezTo>
                        <a:pt x="41" y="16"/>
                        <a:pt x="28" y="10"/>
                        <a:pt x="16" y="7"/>
                      </a:cubicBezTo>
                      <a:cubicBezTo>
                        <a:pt x="12" y="6"/>
                        <a:pt x="8" y="5"/>
                        <a:pt x="5" y="7"/>
                      </a:cubicBezTo>
                      <a:cubicBezTo>
                        <a:pt x="2" y="8"/>
                        <a:pt x="1" y="11"/>
                        <a:pt x="0" y="13"/>
                      </a:cubicBezTo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65" name="Freeform 1342">
                  <a:extLst>
                    <a:ext uri="{FF2B5EF4-FFF2-40B4-BE49-F238E27FC236}">
                      <a16:creationId xmlns:a16="http://schemas.microsoft.com/office/drawing/2014/main" id="{284A9CD4-A083-2F28-E431-FB3C47FA85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3" y="2710"/>
                  <a:ext cx="117" cy="44"/>
                </a:xfrm>
                <a:custGeom>
                  <a:avLst/>
                  <a:gdLst>
                    <a:gd name="T0" fmla="*/ 0 w 78"/>
                    <a:gd name="T1" fmla="*/ 0 h 27"/>
                    <a:gd name="T2" fmla="*/ 183 w 78"/>
                    <a:gd name="T3" fmla="*/ 90 h 27"/>
                    <a:gd name="T4" fmla="*/ 255 w 78"/>
                    <a:gd name="T5" fmla="*/ 109 h 27"/>
                    <a:gd name="T6" fmla="*/ 264 w 78"/>
                    <a:gd name="T7" fmla="*/ 60 h 27"/>
                    <a:gd name="T8" fmla="*/ 242 w 78"/>
                    <a:gd name="T9" fmla="*/ 96 h 27"/>
                    <a:gd name="T10" fmla="*/ 203 w 78"/>
                    <a:gd name="T11" fmla="*/ 83 h 27"/>
                    <a:gd name="T12" fmla="*/ 161 w 78"/>
                    <a:gd name="T13" fmla="*/ 64 h 27"/>
                    <a:gd name="T14" fmla="*/ 75 w 78"/>
                    <a:gd name="T15" fmla="*/ 26 h 27"/>
                    <a:gd name="T16" fmla="*/ 35 w 78"/>
                    <a:gd name="T17" fmla="*/ 13 h 27"/>
                    <a:gd name="T18" fmla="*/ 5 w 78"/>
                    <a:gd name="T19" fmla="*/ 5 h 2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78" h="27">
                      <a:moveTo>
                        <a:pt x="0" y="0"/>
                      </a:moveTo>
                      <a:cubicBezTo>
                        <a:pt x="18" y="7"/>
                        <a:pt x="36" y="14"/>
                        <a:pt x="54" y="21"/>
                      </a:cubicBezTo>
                      <a:cubicBezTo>
                        <a:pt x="58" y="22"/>
                        <a:pt x="71" y="27"/>
                        <a:pt x="75" y="25"/>
                      </a:cubicBezTo>
                      <a:cubicBezTo>
                        <a:pt x="78" y="23"/>
                        <a:pt x="78" y="17"/>
                        <a:pt x="78" y="14"/>
                      </a:cubicBezTo>
                      <a:cubicBezTo>
                        <a:pt x="77" y="17"/>
                        <a:pt x="75" y="21"/>
                        <a:pt x="71" y="22"/>
                      </a:cubicBezTo>
                      <a:cubicBezTo>
                        <a:pt x="67" y="22"/>
                        <a:pt x="63" y="20"/>
                        <a:pt x="60" y="19"/>
                      </a:cubicBezTo>
                      <a:cubicBezTo>
                        <a:pt x="56" y="18"/>
                        <a:pt x="51" y="16"/>
                        <a:pt x="47" y="15"/>
                      </a:cubicBezTo>
                      <a:cubicBezTo>
                        <a:pt x="39" y="12"/>
                        <a:pt x="30" y="9"/>
                        <a:pt x="22" y="6"/>
                      </a:cubicBezTo>
                      <a:cubicBezTo>
                        <a:pt x="18" y="5"/>
                        <a:pt x="14" y="4"/>
                        <a:pt x="10" y="3"/>
                      </a:cubicBezTo>
                      <a:cubicBezTo>
                        <a:pt x="7" y="2"/>
                        <a:pt x="4" y="1"/>
                        <a:pt x="1" y="1"/>
                      </a:cubicBezTo>
                    </a:path>
                  </a:pathLst>
                </a:custGeom>
                <a:solidFill>
                  <a:srgbClr val="F7A5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66" name="Freeform 1343">
                  <a:extLst>
                    <a:ext uri="{FF2B5EF4-FFF2-40B4-BE49-F238E27FC236}">
                      <a16:creationId xmlns:a16="http://schemas.microsoft.com/office/drawing/2014/main" id="{AF1288A1-828D-994C-E39A-D956AB4CCE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7" y="2777"/>
                  <a:ext cx="132" cy="44"/>
                </a:xfrm>
                <a:custGeom>
                  <a:avLst/>
                  <a:gdLst>
                    <a:gd name="T0" fmla="*/ 296 w 88"/>
                    <a:gd name="T1" fmla="*/ 77 h 27"/>
                    <a:gd name="T2" fmla="*/ 278 w 88"/>
                    <a:gd name="T3" fmla="*/ 111 h 27"/>
                    <a:gd name="T4" fmla="*/ 228 w 88"/>
                    <a:gd name="T5" fmla="*/ 96 h 27"/>
                    <a:gd name="T6" fmla="*/ 153 w 88"/>
                    <a:gd name="T7" fmla="*/ 68 h 27"/>
                    <a:gd name="T8" fmla="*/ 0 w 88"/>
                    <a:gd name="T9" fmla="*/ 0 h 27"/>
                    <a:gd name="T10" fmla="*/ 107 w 88"/>
                    <a:gd name="T11" fmla="*/ 42 h 27"/>
                    <a:gd name="T12" fmla="*/ 210 w 88"/>
                    <a:gd name="T13" fmla="*/ 83 h 27"/>
                    <a:gd name="T14" fmla="*/ 291 w 88"/>
                    <a:gd name="T15" fmla="*/ 47 h 27"/>
                    <a:gd name="T16" fmla="*/ 297 w 88"/>
                    <a:gd name="T17" fmla="*/ 75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8" h="27">
                      <a:moveTo>
                        <a:pt x="87" y="18"/>
                      </a:moveTo>
                      <a:cubicBezTo>
                        <a:pt x="86" y="21"/>
                        <a:pt x="87" y="26"/>
                        <a:pt x="82" y="26"/>
                      </a:cubicBezTo>
                      <a:cubicBezTo>
                        <a:pt x="78" y="27"/>
                        <a:pt x="71" y="24"/>
                        <a:pt x="67" y="22"/>
                      </a:cubicBezTo>
                      <a:cubicBezTo>
                        <a:pt x="58" y="19"/>
                        <a:pt x="54" y="18"/>
                        <a:pt x="45" y="16"/>
                      </a:cubicBezTo>
                      <a:cubicBezTo>
                        <a:pt x="32" y="11"/>
                        <a:pt x="12" y="6"/>
                        <a:pt x="0" y="0"/>
                      </a:cubicBezTo>
                      <a:cubicBezTo>
                        <a:pt x="9" y="3"/>
                        <a:pt x="21" y="7"/>
                        <a:pt x="31" y="10"/>
                      </a:cubicBezTo>
                      <a:cubicBezTo>
                        <a:pt x="42" y="13"/>
                        <a:pt x="51" y="16"/>
                        <a:pt x="62" y="19"/>
                      </a:cubicBezTo>
                      <a:cubicBezTo>
                        <a:pt x="73" y="21"/>
                        <a:pt x="88" y="21"/>
                        <a:pt x="86" y="11"/>
                      </a:cubicBezTo>
                      <a:cubicBezTo>
                        <a:pt x="88" y="13"/>
                        <a:pt x="87" y="15"/>
                        <a:pt x="88" y="17"/>
                      </a:cubicBezTo>
                    </a:path>
                  </a:pathLst>
                </a:custGeom>
                <a:solidFill>
                  <a:srgbClr val="F7A5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67" name="Freeform 1344">
                  <a:extLst>
                    <a:ext uri="{FF2B5EF4-FFF2-40B4-BE49-F238E27FC236}">
                      <a16:creationId xmlns:a16="http://schemas.microsoft.com/office/drawing/2014/main" id="{EA23F897-BE22-4912-7765-09A3168DED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6" y="2707"/>
                  <a:ext cx="31" cy="11"/>
                </a:xfrm>
                <a:custGeom>
                  <a:avLst/>
                  <a:gdLst>
                    <a:gd name="T0" fmla="*/ 47 w 21"/>
                    <a:gd name="T1" fmla="*/ 0 h 7"/>
                    <a:gd name="T2" fmla="*/ 59 w 21"/>
                    <a:gd name="T3" fmla="*/ 14 h 7"/>
                    <a:gd name="T4" fmla="*/ 15 w 21"/>
                    <a:gd name="T5" fmla="*/ 13 h 7"/>
                    <a:gd name="T6" fmla="*/ 0 w 21"/>
                    <a:gd name="T7" fmla="*/ 5 h 7"/>
                    <a:gd name="T8" fmla="*/ 22 w 21"/>
                    <a:gd name="T9" fmla="*/ 20 h 7"/>
                    <a:gd name="T10" fmla="*/ 65 w 21"/>
                    <a:gd name="T11" fmla="*/ 20 h 7"/>
                    <a:gd name="T12" fmla="*/ 47 w 21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1" h="7">
                      <a:moveTo>
                        <a:pt x="15" y="0"/>
                      </a:moveTo>
                      <a:cubicBezTo>
                        <a:pt x="17" y="2"/>
                        <a:pt x="19" y="3"/>
                        <a:pt x="18" y="4"/>
                      </a:cubicBezTo>
                      <a:cubicBezTo>
                        <a:pt x="18" y="6"/>
                        <a:pt x="12" y="6"/>
                        <a:pt x="5" y="3"/>
                      </a:cubicBezTo>
                      <a:cubicBezTo>
                        <a:pt x="3" y="3"/>
                        <a:pt x="1" y="2"/>
                        <a:pt x="0" y="1"/>
                      </a:cubicBezTo>
                      <a:cubicBezTo>
                        <a:pt x="2" y="2"/>
                        <a:pt x="4" y="3"/>
                        <a:pt x="7" y="5"/>
                      </a:cubicBezTo>
                      <a:cubicBezTo>
                        <a:pt x="14" y="7"/>
                        <a:pt x="20" y="7"/>
                        <a:pt x="20" y="5"/>
                      </a:cubicBezTo>
                      <a:cubicBezTo>
                        <a:pt x="21" y="4"/>
                        <a:pt x="18" y="2"/>
                        <a:pt x="15" y="0"/>
                      </a:cubicBezTo>
                      <a:close/>
                    </a:path>
                  </a:pathLst>
                </a:custGeom>
                <a:solidFill>
                  <a:srgbClr val="F36C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68" name="Freeform 1345">
                  <a:extLst>
                    <a:ext uri="{FF2B5EF4-FFF2-40B4-BE49-F238E27FC236}">
                      <a16:creationId xmlns:a16="http://schemas.microsoft.com/office/drawing/2014/main" id="{B3B6AD65-174C-5068-C5E6-21A7896ADE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4" y="2701"/>
                  <a:ext cx="27" cy="9"/>
                </a:xfrm>
                <a:custGeom>
                  <a:avLst/>
                  <a:gdLst>
                    <a:gd name="T0" fmla="*/ 5 w 18"/>
                    <a:gd name="T1" fmla="*/ 8 h 6"/>
                    <a:gd name="T2" fmla="*/ 41 w 18"/>
                    <a:gd name="T3" fmla="*/ 12 h 6"/>
                    <a:gd name="T4" fmla="*/ 62 w 18"/>
                    <a:gd name="T5" fmla="*/ 21 h 6"/>
                    <a:gd name="T6" fmla="*/ 35 w 18"/>
                    <a:gd name="T7" fmla="*/ 8 h 6"/>
                    <a:gd name="T8" fmla="*/ 0 w 18"/>
                    <a:gd name="T9" fmla="*/ 8 h 6"/>
                    <a:gd name="T10" fmla="*/ 12 w 18"/>
                    <a:gd name="T11" fmla="*/ 18 h 6"/>
                    <a:gd name="T12" fmla="*/ 5 w 18"/>
                    <a:gd name="T13" fmla="*/ 8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8" h="6">
                      <a:moveTo>
                        <a:pt x="1" y="2"/>
                      </a:moveTo>
                      <a:cubicBezTo>
                        <a:pt x="2" y="1"/>
                        <a:pt x="7" y="2"/>
                        <a:pt x="12" y="3"/>
                      </a:cubicBezTo>
                      <a:cubicBezTo>
                        <a:pt x="14" y="4"/>
                        <a:pt x="16" y="5"/>
                        <a:pt x="18" y="6"/>
                      </a:cubicBezTo>
                      <a:cubicBezTo>
                        <a:pt x="17" y="5"/>
                        <a:pt x="14" y="4"/>
                        <a:pt x="10" y="2"/>
                      </a:cubicBezTo>
                      <a:cubicBezTo>
                        <a:pt x="5" y="1"/>
                        <a:pt x="0" y="0"/>
                        <a:pt x="0" y="2"/>
                      </a:cubicBezTo>
                      <a:cubicBezTo>
                        <a:pt x="0" y="3"/>
                        <a:pt x="1" y="4"/>
                        <a:pt x="3" y="5"/>
                      </a:cubicBezTo>
                      <a:cubicBezTo>
                        <a:pt x="2" y="5"/>
                        <a:pt x="1" y="3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69" name="Freeform 1346">
                  <a:extLst>
                    <a:ext uri="{FF2B5EF4-FFF2-40B4-BE49-F238E27FC236}">
                      <a16:creationId xmlns:a16="http://schemas.microsoft.com/office/drawing/2014/main" id="{09516681-4FF4-BE26-B86B-143D9FD18F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3" y="2777"/>
                  <a:ext cx="30" cy="12"/>
                </a:xfrm>
                <a:custGeom>
                  <a:avLst/>
                  <a:gdLst>
                    <a:gd name="T0" fmla="*/ 53 w 20"/>
                    <a:gd name="T1" fmla="*/ 0 h 7"/>
                    <a:gd name="T2" fmla="*/ 62 w 20"/>
                    <a:gd name="T3" fmla="*/ 21 h 7"/>
                    <a:gd name="T4" fmla="*/ 18 w 20"/>
                    <a:gd name="T5" fmla="*/ 15 h 7"/>
                    <a:gd name="T6" fmla="*/ 0 w 20"/>
                    <a:gd name="T7" fmla="*/ 5 h 7"/>
                    <a:gd name="T8" fmla="*/ 26 w 20"/>
                    <a:gd name="T9" fmla="*/ 21 h 7"/>
                    <a:gd name="T10" fmla="*/ 68 w 20"/>
                    <a:gd name="T11" fmla="*/ 26 h 7"/>
                    <a:gd name="T12" fmla="*/ 53 w 20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7">
                      <a:moveTo>
                        <a:pt x="15" y="0"/>
                      </a:moveTo>
                      <a:cubicBezTo>
                        <a:pt x="17" y="2"/>
                        <a:pt x="18" y="3"/>
                        <a:pt x="18" y="4"/>
                      </a:cubicBezTo>
                      <a:cubicBezTo>
                        <a:pt x="17" y="6"/>
                        <a:pt x="12" y="6"/>
                        <a:pt x="5" y="3"/>
                      </a:cubicBezTo>
                      <a:cubicBezTo>
                        <a:pt x="3" y="3"/>
                        <a:pt x="1" y="2"/>
                        <a:pt x="0" y="1"/>
                      </a:cubicBezTo>
                      <a:cubicBezTo>
                        <a:pt x="2" y="2"/>
                        <a:pt x="4" y="3"/>
                        <a:pt x="7" y="4"/>
                      </a:cubicBezTo>
                      <a:cubicBezTo>
                        <a:pt x="14" y="7"/>
                        <a:pt x="19" y="7"/>
                        <a:pt x="20" y="5"/>
                      </a:cubicBezTo>
                      <a:cubicBezTo>
                        <a:pt x="20" y="4"/>
                        <a:pt x="18" y="2"/>
                        <a:pt x="15" y="0"/>
                      </a:cubicBezTo>
                      <a:close/>
                    </a:path>
                  </a:pathLst>
                </a:custGeom>
                <a:solidFill>
                  <a:srgbClr val="F36C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70" name="Freeform 1347">
                  <a:extLst>
                    <a:ext uri="{FF2B5EF4-FFF2-40B4-BE49-F238E27FC236}">
                      <a16:creationId xmlns:a16="http://schemas.microsoft.com/office/drawing/2014/main" id="{380E5BBD-9642-C402-FD0F-25FE712F72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0" y="2771"/>
                  <a:ext cx="28" cy="10"/>
                </a:xfrm>
                <a:custGeom>
                  <a:avLst/>
                  <a:gdLst>
                    <a:gd name="T0" fmla="*/ 6 w 19"/>
                    <a:gd name="T1" fmla="*/ 8 h 6"/>
                    <a:gd name="T2" fmla="*/ 41 w 19"/>
                    <a:gd name="T3" fmla="*/ 13 h 6"/>
                    <a:gd name="T4" fmla="*/ 60 w 19"/>
                    <a:gd name="T5" fmla="*/ 28 h 6"/>
                    <a:gd name="T6" fmla="*/ 35 w 19"/>
                    <a:gd name="T7" fmla="*/ 8 h 6"/>
                    <a:gd name="T8" fmla="*/ 1 w 19"/>
                    <a:gd name="T9" fmla="*/ 8 h 6"/>
                    <a:gd name="T10" fmla="*/ 13 w 19"/>
                    <a:gd name="T11" fmla="*/ 22 h 6"/>
                    <a:gd name="T12" fmla="*/ 6 w 19"/>
                    <a:gd name="T13" fmla="*/ 8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6">
                      <a:moveTo>
                        <a:pt x="2" y="2"/>
                      </a:moveTo>
                      <a:cubicBezTo>
                        <a:pt x="2" y="1"/>
                        <a:pt x="8" y="2"/>
                        <a:pt x="13" y="3"/>
                      </a:cubicBezTo>
                      <a:cubicBezTo>
                        <a:pt x="15" y="4"/>
                        <a:pt x="17" y="5"/>
                        <a:pt x="19" y="6"/>
                      </a:cubicBezTo>
                      <a:cubicBezTo>
                        <a:pt x="17" y="5"/>
                        <a:pt x="14" y="4"/>
                        <a:pt x="11" y="2"/>
                      </a:cubicBezTo>
                      <a:cubicBezTo>
                        <a:pt x="6" y="1"/>
                        <a:pt x="1" y="0"/>
                        <a:pt x="1" y="2"/>
                      </a:cubicBezTo>
                      <a:cubicBezTo>
                        <a:pt x="0" y="3"/>
                        <a:pt x="2" y="4"/>
                        <a:pt x="4" y="5"/>
                      </a:cubicBezTo>
                      <a:cubicBezTo>
                        <a:pt x="3" y="4"/>
                        <a:pt x="2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71" name="Freeform 1348">
                  <a:extLst>
                    <a:ext uri="{FF2B5EF4-FFF2-40B4-BE49-F238E27FC236}">
                      <a16:creationId xmlns:a16="http://schemas.microsoft.com/office/drawing/2014/main" id="{1A8C8FA8-356A-96DC-DC35-F3979DB857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9" y="2659"/>
                  <a:ext cx="189" cy="99"/>
                </a:xfrm>
                <a:custGeom>
                  <a:avLst/>
                  <a:gdLst>
                    <a:gd name="T0" fmla="*/ 410 w 126"/>
                    <a:gd name="T1" fmla="*/ 158 h 62"/>
                    <a:gd name="T2" fmla="*/ 423 w 126"/>
                    <a:gd name="T3" fmla="*/ 192 h 62"/>
                    <a:gd name="T4" fmla="*/ 413 w 126"/>
                    <a:gd name="T5" fmla="*/ 227 h 62"/>
                    <a:gd name="T6" fmla="*/ 356 w 126"/>
                    <a:gd name="T7" fmla="*/ 232 h 62"/>
                    <a:gd name="T8" fmla="*/ 167 w 126"/>
                    <a:gd name="T9" fmla="*/ 150 h 62"/>
                    <a:gd name="T10" fmla="*/ 27 w 126"/>
                    <a:gd name="T11" fmla="*/ 94 h 62"/>
                    <a:gd name="T12" fmla="*/ 5 w 126"/>
                    <a:gd name="T13" fmla="*/ 61 h 62"/>
                    <a:gd name="T14" fmla="*/ 18 w 126"/>
                    <a:gd name="T15" fmla="*/ 21 h 62"/>
                    <a:gd name="T16" fmla="*/ 45 w 126"/>
                    <a:gd name="T17" fmla="*/ 8 h 62"/>
                    <a:gd name="T18" fmla="*/ 216 w 126"/>
                    <a:gd name="T19" fmla="*/ 81 h 62"/>
                    <a:gd name="T20" fmla="*/ 410 w 126"/>
                    <a:gd name="T21" fmla="*/ 158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6" h="62">
                      <a:moveTo>
                        <a:pt x="121" y="39"/>
                      </a:moveTo>
                      <a:cubicBezTo>
                        <a:pt x="126" y="41"/>
                        <a:pt x="126" y="45"/>
                        <a:pt x="125" y="47"/>
                      </a:cubicBezTo>
                      <a:cubicBezTo>
                        <a:pt x="122" y="56"/>
                        <a:pt x="122" y="56"/>
                        <a:pt x="122" y="56"/>
                      </a:cubicBezTo>
                      <a:cubicBezTo>
                        <a:pt x="121" y="59"/>
                        <a:pt x="120" y="62"/>
                        <a:pt x="105" y="57"/>
                      </a:cubicBezTo>
                      <a:cubicBezTo>
                        <a:pt x="49" y="37"/>
                        <a:pt x="49" y="37"/>
                        <a:pt x="49" y="37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3" y="21"/>
                        <a:pt x="0" y="18"/>
                        <a:pt x="1" y="1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2"/>
                        <a:pt x="9" y="0"/>
                        <a:pt x="13" y="2"/>
                      </a:cubicBezTo>
                      <a:cubicBezTo>
                        <a:pt x="13" y="2"/>
                        <a:pt x="52" y="16"/>
                        <a:pt x="64" y="20"/>
                      </a:cubicBezTo>
                      <a:cubicBezTo>
                        <a:pt x="76" y="25"/>
                        <a:pt x="120" y="39"/>
                        <a:pt x="121" y="39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72" name="Freeform 1349">
                  <a:extLst>
                    <a:ext uri="{FF2B5EF4-FFF2-40B4-BE49-F238E27FC236}">
                      <a16:creationId xmlns:a16="http://schemas.microsoft.com/office/drawing/2014/main" id="{965411A0-8A3E-E7C8-668B-785DBB7306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6" y="2726"/>
                  <a:ext cx="189" cy="98"/>
                </a:xfrm>
                <a:custGeom>
                  <a:avLst/>
                  <a:gdLst>
                    <a:gd name="T0" fmla="*/ 18 w 126"/>
                    <a:gd name="T1" fmla="*/ 90 h 61"/>
                    <a:gd name="T2" fmla="*/ 18 w 126"/>
                    <a:gd name="T3" fmla="*/ 90 h 61"/>
                    <a:gd name="T4" fmla="*/ 5 w 126"/>
                    <a:gd name="T5" fmla="*/ 63 h 61"/>
                    <a:gd name="T6" fmla="*/ 14 w 126"/>
                    <a:gd name="T7" fmla="*/ 26 h 61"/>
                    <a:gd name="T8" fmla="*/ 75 w 126"/>
                    <a:gd name="T9" fmla="*/ 21 h 61"/>
                    <a:gd name="T10" fmla="*/ 261 w 126"/>
                    <a:gd name="T11" fmla="*/ 103 h 61"/>
                    <a:gd name="T12" fmla="*/ 392 w 126"/>
                    <a:gd name="T13" fmla="*/ 157 h 61"/>
                    <a:gd name="T14" fmla="*/ 423 w 126"/>
                    <a:gd name="T15" fmla="*/ 196 h 61"/>
                    <a:gd name="T16" fmla="*/ 413 w 126"/>
                    <a:gd name="T17" fmla="*/ 238 h 61"/>
                    <a:gd name="T18" fmla="*/ 386 w 126"/>
                    <a:gd name="T19" fmla="*/ 247 h 61"/>
                    <a:gd name="T20" fmla="*/ 201 w 126"/>
                    <a:gd name="T21" fmla="*/ 178 h 61"/>
                    <a:gd name="T22" fmla="*/ 18 w 126"/>
                    <a:gd name="T23" fmla="*/ 90 h 6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6" h="61">
                      <a:moveTo>
                        <a:pt x="5" y="22"/>
                      </a:move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3" y="21"/>
                        <a:pt x="0" y="20"/>
                        <a:pt x="1" y="1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3"/>
                        <a:pt x="6" y="0"/>
                        <a:pt x="22" y="5"/>
                      </a:cubicBezTo>
                      <a:cubicBezTo>
                        <a:pt x="77" y="25"/>
                        <a:pt x="77" y="25"/>
                        <a:pt x="77" y="25"/>
                      </a:cubicBezTo>
                      <a:cubicBezTo>
                        <a:pt x="116" y="38"/>
                        <a:pt x="116" y="38"/>
                        <a:pt x="116" y="38"/>
                      </a:cubicBezTo>
                      <a:cubicBezTo>
                        <a:pt x="122" y="40"/>
                        <a:pt x="126" y="44"/>
                        <a:pt x="125" y="47"/>
                      </a:cubicBezTo>
                      <a:cubicBezTo>
                        <a:pt x="122" y="57"/>
                        <a:pt x="122" y="57"/>
                        <a:pt x="122" y="57"/>
                      </a:cubicBezTo>
                      <a:cubicBezTo>
                        <a:pt x="120" y="60"/>
                        <a:pt x="118" y="61"/>
                        <a:pt x="114" y="60"/>
                      </a:cubicBezTo>
                      <a:cubicBezTo>
                        <a:pt x="113" y="60"/>
                        <a:pt x="71" y="47"/>
                        <a:pt x="59" y="43"/>
                      </a:cubicBezTo>
                      <a:cubicBezTo>
                        <a:pt x="47" y="39"/>
                        <a:pt x="6" y="22"/>
                        <a:pt x="5" y="22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73" name="Freeform 1350">
                  <a:extLst>
                    <a:ext uri="{FF2B5EF4-FFF2-40B4-BE49-F238E27FC236}">
                      <a16:creationId xmlns:a16="http://schemas.microsoft.com/office/drawing/2014/main" id="{29C3EF36-CCCA-AF11-2B8D-DE9D614E83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3" y="2795"/>
                  <a:ext cx="191" cy="83"/>
                </a:xfrm>
                <a:custGeom>
                  <a:avLst/>
                  <a:gdLst>
                    <a:gd name="T0" fmla="*/ 21 w 127"/>
                    <a:gd name="T1" fmla="*/ 89 h 52"/>
                    <a:gd name="T2" fmla="*/ 18 w 127"/>
                    <a:gd name="T3" fmla="*/ 89 h 52"/>
                    <a:gd name="T4" fmla="*/ 5 w 127"/>
                    <a:gd name="T5" fmla="*/ 61 h 52"/>
                    <a:gd name="T6" fmla="*/ 12 w 127"/>
                    <a:gd name="T7" fmla="*/ 21 h 52"/>
                    <a:gd name="T8" fmla="*/ 68 w 127"/>
                    <a:gd name="T9" fmla="*/ 16 h 52"/>
                    <a:gd name="T10" fmla="*/ 262 w 127"/>
                    <a:gd name="T11" fmla="*/ 77 h 52"/>
                    <a:gd name="T12" fmla="*/ 399 w 127"/>
                    <a:gd name="T13" fmla="*/ 117 h 52"/>
                    <a:gd name="T14" fmla="*/ 432 w 127"/>
                    <a:gd name="T15" fmla="*/ 150 h 52"/>
                    <a:gd name="T16" fmla="*/ 421 w 127"/>
                    <a:gd name="T17" fmla="*/ 187 h 52"/>
                    <a:gd name="T18" fmla="*/ 399 w 127"/>
                    <a:gd name="T19" fmla="*/ 206 h 52"/>
                    <a:gd name="T20" fmla="*/ 208 w 127"/>
                    <a:gd name="T21" fmla="*/ 155 h 52"/>
                    <a:gd name="T22" fmla="*/ 21 w 127"/>
                    <a:gd name="T23" fmla="*/ 89 h 5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7" h="52">
                      <a:moveTo>
                        <a:pt x="6" y="22"/>
                      </a:move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3" y="21"/>
                        <a:pt x="0" y="20"/>
                        <a:pt x="1" y="1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3"/>
                        <a:pt x="5" y="0"/>
                        <a:pt x="20" y="4"/>
                      </a:cubicBezTo>
                      <a:cubicBezTo>
                        <a:pt x="77" y="19"/>
                        <a:pt x="77" y="19"/>
                        <a:pt x="77" y="19"/>
                      </a:cubicBez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23" y="30"/>
                        <a:pt x="127" y="34"/>
                        <a:pt x="127" y="37"/>
                      </a:cubicBezTo>
                      <a:cubicBezTo>
                        <a:pt x="124" y="46"/>
                        <a:pt x="124" y="46"/>
                        <a:pt x="124" y="46"/>
                      </a:cubicBezTo>
                      <a:cubicBezTo>
                        <a:pt x="123" y="50"/>
                        <a:pt x="121" y="52"/>
                        <a:pt x="117" y="51"/>
                      </a:cubicBezTo>
                      <a:cubicBezTo>
                        <a:pt x="116" y="50"/>
                        <a:pt x="73" y="41"/>
                        <a:pt x="61" y="38"/>
                      </a:cubicBezTo>
                      <a:cubicBezTo>
                        <a:pt x="48" y="35"/>
                        <a:pt x="6" y="22"/>
                        <a:pt x="6" y="22"/>
                      </a:cubicBezTo>
                      <a:close/>
                    </a:path>
                  </a:pathLst>
                </a:custGeom>
                <a:solidFill>
                  <a:srgbClr val="F9C0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74" name="Freeform 1351">
                  <a:extLst>
                    <a:ext uri="{FF2B5EF4-FFF2-40B4-BE49-F238E27FC236}">
                      <a16:creationId xmlns:a16="http://schemas.microsoft.com/office/drawing/2014/main" id="{642C50DE-259D-52DE-5DBE-3E8227A3F5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9" y="2835"/>
                  <a:ext cx="37" cy="16"/>
                </a:xfrm>
                <a:custGeom>
                  <a:avLst/>
                  <a:gdLst>
                    <a:gd name="T0" fmla="*/ 78 w 25"/>
                    <a:gd name="T1" fmla="*/ 34 h 10"/>
                    <a:gd name="T2" fmla="*/ 36 w 25"/>
                    <a:gd name="T3" fmla="*/ 34 h 10"/>
                    <a:gd name="T4" fmla="*/ 0 w 25"/>
                    <a:gd name="T5" fmla="*/ 8 h 10"/>
                    <a:gd name="T6" fmla="*/ 41 w 25"/>
                    <a:gd name="T7" fmla="*/ 8 h 10"/>
                    <a:gd name="T8" fmla="*/ 78 w 25"/>
                    <a:gd name="T9" fmla="*/ 34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0">
                      <a:moveTo>
                        <a:pt x="24" y="8"/>
                      </a:moveTo>
                      <a:cubicBezTo>
                        <a:pt x="24" y="10"/>
                        <a:pt x="18" y="10"/>
                        <a:pt x="11" y="8"/>
                      </a:cubicBezTo>
                      <a:cubicBezTo>
                        <a:pt x="5" y="7"/>
                        <a:pt x="0" y="4"/>
                        <a:pt x="0" y="2"/>
                      </a:cubicBezTo>
                      <a:cubicBezTo>
                        <a:pt x="1" y="0"/>
                        <a:pt x="6" y="0"/>
                        <a:pt x="13" y="2"/>
                      </a:cubicBezTo>
                      <a:cubicBezTo>
                        <a:pt x="20" y="3"/>
                        <a:pt x="25" y="6"/>
                        <a:pt x="24" y="8"/>
                      </a:cubicBezTo>
                      <a:close/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75" name="Freeform 1352">
                  <a:extLst>
                    <a:ext uri="{FF2B5EF4-FFF2-40B4-BE49-F238E27FC236}">
                      <a16:creationId xmlns:a16="http://schemas.microsoft.com/office/drawing/2014/main" id="{3A1BC825-ACBD-C789-074B-4309CA290F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4" y="2830"/>
                  <a:ext cx="38" cy="18"/>
                </a:xfrm>
                <a:custGeom>
                  <a:avLst/>
                  <a:gdLst>
                    <a:gd name="T0" fmla="*/ 88 w 25"/>
                    <a:gd name="T1" fmla="*/ 41 h 11"/>
                    <a:gd name="T2" fmla="*/ 41 w 25"/>
                    <a:gd name="T3" fmla="*/ 41 h 11"/>
                    <a:gd name="T4" fmla="*/ 5 w 25"/>
                    <a:gd name="T5" fmla="*/ 8 h 11"/>
                    <a:gd name="T6" fmla="*/ 49 w 25"/>
                    <a:gd name="T7" fmla="*/ 8 h 11"/>
                    <a:gd name="T8" fmla="*/ 88 w 25"/>
                    <a:gd name="T9" fmla="*/ 41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1">
                      <a:moveTo>
                        <a:pt x="25" y="9"/>
                      </a:moveTo>
                      <a:cubicBezTo>
                        <a:pt x="24" y="10"/>
                        <a:pt x="19" y="11"/>
                        <a:pt x="12" y="9"/>
                      </a:cubicBezTo>
                      <a:cubicBezTo>
                        <a:pt x="5" y="7"/>
                        <a:pt x="0" y="4"/>
                        <a:pt x="1" y="2"/>
                      </a:cubicBezTo>
                      <a:cubicBezTo>
                        <a:pt x="1" y="1"/>
                        <a:pt x="7" y="0"/>
                        <a:pt x="14" y="2"/>
                      </a:cubicBezTo>
                      <a:cubicBezTo>
                        <a:pt x="20" y="4"/>
                        <a:pt x="25" y="7"/>
                        <a:pt x="25" y="9"/>
                      </a:cubicBezTo>
                      <a:close/>
                    </a:path>
                  </a:pathLst>
                </a:custGeom>
                <a:solidFill>
                  <a:srgbClr val="F488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76" name="Freeform 1353">
                  <a:extLst>
                    <a:ext uri="{FF2B5EF4-FFF2-40B4-BE49-F238E27FC236}">
                      <a16:creationId xmlns:a16="http://schemas.microsoft.com/office/drawing/2014/main" id="{D4538749-FA7C-4DD3-F043-8E79F1231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51" y="2801"/>
                  <a:ext cx="81" cy="20"/>
                </a:xfrm>
                <a:custGeom>
                  <a:avLst/>
                  <a:gdLst>
                    <a:gd name="T0" fmla="*/ 0 w 54"/>
                    <a:gd name="T1" fmla="*/ 42 h 12"/>
                    <a:gd name="T2" fmla="*/ 14 w 54"/>
                    <a:gd name="T3" fmla="*/ 5 h 12"/>
                    <a:gd name="T4" fmla="*/ 54 w 54"/>
                    <a:gd name="T5" fmla="*/ 8 h 12"/>
                    <a:gd name="T6" fmla="*/ 122 w 54"/>
                    <a:gd name="T7" fmla="*/ 33 h 12"/>
                    <a:gd name="T8" fmla="*/ 153 w 54"/>
                    <a:gd name="T9" fmla="*/ 47 h 12"/>
                    <a:gd name="T10" fmla="*/ 183 w 54"/>
                    <a:gd name="T11" fmla="*/ 55 h 12"/>
                    <a:gd name="T12" fmla="*/ 54 w 54"/>
                    <a:gd name="T13" fmla="*/ 20 h 12"/>
                    <a:gd name="T14" fmla="*/ 18 w 54"/>
                    <a:gd name="T15" fmla="*/ 22 h 12"/>
                    <a:gd name="T16" fmla="*/ 0 w 54"/>
                    <a:gd name="T17" fmla="*/ 55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4" h="12">
                      <a:moveTo>
                        <a:pt x="0" y="9"/>
                      </a:moveTo>
                      <a:cubicBezTo>
                        <a:pt x="1" y="7"/>
                        <a:pt x="1" y="2"/>
                        <a:pt x="4" y="1"/>
                      </a:cubicBezTo>
                      <a:cubicBezTo>
                        <a:pt x="7" y="0"/>
                        <a:pt x="13" y="2"/>
                        <a:pt x="16" y="2"/>
                      </a:cubicBezTo>
                      <a:cubicBezTo>
                        <a:pt x="23" y="4"/>
                        <a:pt x="30" y="6"/>
                        <a:pt x="36" y="7"/>
                      </a:cubicBezTo>
                      <a:cubicBezTo>
                        <a:pt x="39" y="8"/>
                        <a:pt x="42" y="9"/>
                        <a:pt x="45" y="10"/>
                      </a:cubicBezTo>
                      <a:cubicBezTo>
                        <a:pt x="48" y="11"/>
                        <a:pt x="51" y="11"/>
                        <a:pt x="54" y="12"/>
                      </a:cubicBezTo>
                      <a:cubicBezTo>
                        <a:pt x="41" y="11"/>
                        <a:pt x="28" y="6"/>
                        <a:pt x="16" y="4"/>
                      </a:cubicBezTo>
                      <a:cubicBezTo>
                        <a:pt x="12" y="4"/>
                        <a:pt x="7" y="3"/>
                        <a:pt x="5" y="5"/>
                      </a:cubicBezTo>
                      <a:cubicBezTo>
                        <a:pt x="2" y="7"/>
                        <a:pt x="1" y="9"/>
                        <a:pt x="0" y="12"/>
                      </a:cubicBezTo>
                    </a:path>
                  </a:pathLst>
                </a:custGeom>
                <a:solidFill>
                  <a:srgbClr val="FBD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77" name="Freeform 1354">
                  <a:extLst>
                    <a:ext uri="{FF2B5EF4-FFF2-40B4-BE49-F238E27FC236}">
                      <a16:creationId xmlns:a16="http://schemas.microsoft.com/office/drawing/2014/main" id="{99ED3F2C-6992-49E0-2F92-7B4C5FAD83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6" y="2841"/>
                  <a:ext cx="135" cy="34"/>
                </a:xfrm>
                <a:custGeom>
                  <a:avLst/>
                  <a:gdLst>
                    <a:gd name="T0" fmla="*/ 297 w 90"/>
                    <a:gd name="T1" fmla="*/ 42 h 21"/>
                    <a:gd name="T2" fmla="*/ 284 w 90"/>
                    <a:gd name="T3" fmla="*/ 84 h 21"/>
                    <a:gd name="T4" fmla="*/ 230 w 90"/>
                    <a:gd name="T5" fmla="*/ 73 h 21"/>
                    <a:gd name="T6" fmla="*/ 156 w 90"/>
                    <a:gd name="T7" fmla="*/ 50 h 21"/>
                    <a:gd name="T8" fmla="*/ 0 w 90"/>
                    <a:gd name="T9" fmla="*/ 0 h 21"/>
                    <a:gd name="T10" fmla="*/ 107 w 90"/>
                    <a:gd name="T11" fmla="*/ 34 h 21"/>
                    <a:gd name="T12" fmla="*/ 216 w 90"/>
                    <a:gd name="T13" fmla="*/ 60 h 21"/>
                    <a:gd name="T14" fmla="*/ 291 w 90"/>
                    <a:gd name="T15" fmla="*/ 16 h 21"/>
                    <a:gd name="T16" fmla="*/ 302 w 90"/>
                    <a:gd name="T17" fmla="*/ 42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0" h="21">
                      <a:moveTo>
                        <a:pt x="88" y="10"/>
                      </a:moveTo>
                      <a:cubicBezTo>
                        <a:pt x="88" y="14"/>
                        <a:pt x="89" y="19"/>
                        <a:pt x="84" y="20"/>
                      </a:cubicBezTo>
                      <a:cubicBezTo>
                        <a:pt x="79" y="21"/>
                        <a:pt x="73" y="18"/>
                        <a:pt x="68" y="17"/>
                      </a:cubicBezTo>
                      <a:cubicBezTo>
                        <a:pt x="59" y="15"/>
                        <a:pt x="56" y="14"/>
                        <a:pt x="46" y="12"/>
                      </a:cubicBezTo>
                      <a:cubicBezTo>
                        <a:pt x="33" y="9"/>
                        <a:pt x="13" y="5"/>
                        <a:pt x="0" y="0"/>
                      </a:cubicBezTo>
                      <a:cubicBezTo>
                        <a:pt x="9" y="2"/>
                        <a:pt x="21" y="6"/>
                        <a:pt x="31" y="8"/>
                      </a:cubicBezTo>
                      <a:cubicBezTo>
                        <a:pt x="42" y="10"/>
                        <a:pt x="52" y="11"/>
                        <a:pt x="64" y="14"/>
                      </a:cubicBezTo>
                      <a:cubicBezTo>
                        <a:pt x="74" y="15"/>
                        <a:pt x="90" y="14"/>
                        <a:pt x="86" y="4"/>
                      </a:cubicBezTo>
                      <a:cubicBezTo>
                        <a:pt x="89" y="6"/>
                        <a:pt x="88" y="8"/>
                        <a:pt x="89" y="10"/>
                      </a:cubicBezTo>
                    </a:path>
                  </a:pathLst>
                </a:custGeom>
                <a:solidFill>
                  <a:srgbClr val="F7A5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78" name="Freeform 1355">
                  <a:extLst>
                    <a:ext uri="{FF2B5EF4-FFF2-40B4-BE49-F238E27FC236}">
                      <a16:creationId xmlns:a16="http://schemas.microsoft.com/office/drawing/2014/main" id="{0DC16D99-DECA-5C44-3570-46F8559512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32" y="2837"/>
                  <a:ext cx="30" cy="11"/>
                </a:xfrm>
                <a:custGeom>
                  <a:avLst/>
                  <a:gdLst>
                    <a:gd name="T0" fmla="*/ 48 w 20"/>
                    <a:gd name="T1" fmla="*/ 0 h 7"/>
                    <a:gd name="T2" fmla="*/ 62 w 20"/>
                    <a:gd name="T3" fmla="*/ 14 h 7"/>
                    <a:gd name="T4" fmla="*/ 18 w 20"/>
                    <a:gd name="T5" fmla="*/ 14 h 7"/>
                    <a:gd name="T6" fmla="*/ 0 w 20"/>
                    <a:gd name="T7" fmla="*/ 8 h 7"/>
                    <a:gd name="T8" fmla="*/ 26 w 20"/>
                    <a:gd name="T9" fmla="*/ 20 h 7"/>
                    <a:gd name="T10" fmla="*/ 68 w 20"/>
                    <a:gd name="T11" fmla="*/ 20 h 7"/>
                    <a:gd name="T12" fmla="*/ 48 w 20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0" h="7">
                      <a:moveTo>
                        <a:pt x="14" y="0"/>
                      </a:moveTo>
                      <a:cubicBezTo>
                        <a:pt x="17" y="1"/>
                        <a:pt x="18" y="3"/>
                        <a:pt x="18" y="4"/>
                      </a:cubicBezTo>
                      <a:cubicBezTo>
                        <a:pt x="17" y="6"/>
                        <a:pt x="12" y="6"/>
                        <a:pt x="5" y="4"/>
                      </a:cubicBezTo>
                      <a:cubicBezTo>
                        <a:pt x="3" y="4"/>
                        <a:pt x="1" y="3"/>
                        <a:pt x="0" y="2"/>
                      </a:cubicBezTo>
                      <a:cubicBezTo>
                        <a:pt x="1" y="3"/>
                        <a:pt x="4" y="4"/>
                        <a:pt x="7" y="5"/>
                      </a:cubicBezTo>
                      <a:cubicBezTo>
                        <a:pt x="14" y="7"/>
                        <a:pt x="20" y="7"/>
                        <a:pt x="20" y="5"/>
                      </a:cubicBezTo>
                      <a:cubicBezTo>
                        <a:pt x="20" y="3"/>
                        <a:pt x="18" y="2"/>
                        <a:pt x="14" y="0"/>
                      </a:cubicBezTo>
                      <a:close/>
                    </a:path>
                  </a:pathLst>
                </a:custGeom>
                <a:solidFill>
                  <a:srgbClr val="F36C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79" name="Freeform 1356">
                  <a:extLst>
                    <a:ext uri="{FF2B5EF4-FFF2-40B4-BE49-F238E27FC236}">
                      <a16:creationId xmlns:a16="http://schemas.microsoft.com/office/drawing/2014/main" id="{DBE05536-107E-3795-35F9-0450C2AF5E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9" y="2832"/>
                  <a:ext cx="28" cy="8"/>
                </a:xfrm>
                <a:custGeom>
                  <a:avLst/>
                  <a:gdLst>
                    <a:gd name="T0" fmla="*/ 1 w 19"/>
                    <a:gd name="T1" fmla="*/ 13 h 5"/>
                    <a:gd name="T2" fmla="*/ 40 w 19"/>
                    <a:gd name="T3" fmla="*/ 13 h 5"/>
                    <a:gd name="T4" fmla="*/ 60 w 19"/>
                    <a:gd name="T5" fmla="*/ 21 h 5"/>
                    <a:gd name="T6" fmla="*/ 35 w 19"/>
                    <a:gd name="T7" fmla="*/ 8 h 5"/>
                    <a:gd name="T8" fmla="*/ 0 w 19"/>
                    <a:gd name="T9" fmla="*/ 8 h 5"/>
                    <a:gd name="T10" fmla="*/ 9 w 19"/>
                    <a:gd name="T11" fmla="*/ 21 h 5"/>
                    <a:gd name="T12" fmla="*/ 1 w 19"/>
                    <a:gd name="T13" fmla="*/ 13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5">
                      <a:moveTo>
                        <a:pt x="1" y="3"/>
                      </a:moveTo>
                      <a:cubicBezTo>
                        <a:pt x="2" y="1"/>
                        <a:pt x="7" y="1"/>
                        <a:pt x="12" y="3"/>
                      </a:cubicBezTo>
                      <a:cubicBezTo>
                        <a:pt x="15" y="3"/>
                        <a:pt x="17" y="4"/>
                        <a:pt x="19" y="5"/>
                      </a:cubicBezTo>
                      <a:cubicBezTo>
                        <a:pt x="17" y="4"/>
                        <a:pt x="14" y="3"/>
                        <a:pt x="11" y="2"/>
                      </a:cubicBezTo>
                      <a:cubicBezTo>
                        <a:pt x="5" y="0"/>
                        <a:pt x="1" y="1"/>
                        <a:pt x="0" y="2"/>
                      </a:cubicBezTo>
                      <a:cubicBezTo>
                        <a:pt x="0" y="3"/>
                        <a:pt x="1" y="4"/>
                        <a:pt x="3" y="5"/>
                      </a:cubicBezTo>
                      <a:cubicBezTo>
                        <a:pt x="3" y="5"/>
                        <a:pt x="1" y="4"/>
                        <a:pt x="1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80" name="Freeform 1357">
                  <a:extLst>
                    <a:ext uri="{FF2B5EF4-FFF2-40B4-BE49-F238E27FC236}">
                      <a16:creationId xmlns:a16="http://schemas.microsoft.com/office/drawing/2014/main" id="{0239A70B-7719-2EF4-C6C4-C9F4E43EDE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3" y="2795"/>
                  <a:ext cx="191" cy="83"/>
                </a:xfrm>
                <a:custGeom>
                  <a:avLst/>
                  <a:gdLst>
                    <a:gd name="T0" fmla="*/ 21 w 127"/>
                    <a:gd name="T1" fmla="*/ 89 h 52"/>
                    <a:gd name="T2" fmla="*/ 18 w 127"/>
                    <a:gd name="T3" fmla="*/ 89 h 52"/>
                    <a:gd name="T4" fmla="*/ 5 w 127"/>
                    <a:gd name="T5" fmla="*/ 61 h 52"/>
                    <a:gd name="T6" fmla="*/ 12 w 127"/>
                    <a:gd name="T7" fmla="*/ 21 h 52"/>
                    <a:gd name="T8" fmla="*/ 68 w 127"/>
                    <a:gd name="T9" fmla="*/ 16 h 52"/>
                    <a:gd name="T10" fmla="*/ 262 w 127"/>
                    <a:gd name="T11" fmla="*/ 77 h 52"/>
                    <a:gd name="T12" fmla="*/ 399 w 127"/>
                    <a:gd name="T13" fmla="*/ 117 h 52"/>
                    <a:gd name="T14" fmla="*/ 432 w 127"/>
                    <a:gd name="T15" fmla="*/ 150 h 52"/>
                    <a:gd name="T16" fmla="*/ 421 w 127"/>
                    <a:gd name="T17" fmla="*/ 187 h 52"/>
                    <a:gd name="T18" fmla="*/ 399 w 127"/>
                    <a:gd name="T19" fmla="*/ 206 h 52"/>
                    <a:gd name="T20" fmla="*/ 208 w 127"/>
                    <a:gd name="T21" fmla="*/ 155 h 52"/>
                    <a:gd name="T22" fmla="*/ 21 w 127"/>
                    <a:gd name="T23" fmla="*/ 89 h 5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7" h="52">
                      <a:moveTo>
                        <a:pt x="6" y="22"/>
                      </a:move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3" y="21"/>
                        <a:pt x="0" y="20"/>
                        <a:pt x="1" y="1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3"/>
                        <a:pt x="5" y="0"/>
                        <a:pt x="20" y="4"/>
                      </a:cubicBezTo>
                      <a:cubicBezTo>
                        <a:pt x="77" y="19"/>
                        <a:pt x="77" y="19"/>
                        <a:pt x="77" y="19"/>
                      </a:cubicBez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23" y="30"/>
                        <a:pt x="127" y="34"/>
                        <a:pt x="127" y="37"/>
                      </a:cubicBezTo>
                      <a:cubicBezTo>
                        <a:pt x="124" y="46"/>
                        <a:pt x="124" y="46"/>
                        <a:pt x="124" y="46"/>
                      </a:cubicBezTo>
                      <a:cubicBezTo>
                        <a:pt x="123" y="50"/>
                        <a:pt x="121" y="52"/>
                        <a:pt x="117" y="51"/>
                      </a:cubicBezTo>
                      <a:cubicBezTo>
                        <a:pt x="116" y="50"/>
                        <a:pt x="73" y="41"/>
                        <a:pt x="61" y="38"/>
                      </a:cubicBezTo>
                      <a:cubicBezTo>
                        <a:pt x="48" y="35"/>
                        <a:pt x="6" y="22"/>
                        <a:pt x="6" y="22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81" name="Freeform 1358">
                  <a:extLst>
                    <a:ext uri="{FF2B5EF4-FFF2-40B4-BE49-F238E27FC236}">
                      <a16:creationId xmlns:a16="http://schemas.microsoft.com/office/drawing/2014/main" id="{D504E420-3E67-C631-6013-B4FF673FD8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2" y="2650"/>
                  <a:ext cx="158" cy="107"/>
                </a:xfrm>
                <a:custGeom>
                  <a:avLst/>
                  <a:gdLst>
                    <a:gd name="T0" fmla="*/ 351 w 105"/>
                    <a:gd name="T1" fmla="*/ 54 h 67"/>
                    <a:gd name="T2" fmla="*/ 333 w 105"/>
                    <a:gd name="T3" fmla="*/ 16 h 67"/>
                    <a:gd name="T4" fmla="*/ 286 w 105"/>
                    <a:gd name="T5" fmla="*/ 16 h 67"/>
                    <a:gd name="T6" fmla="*/ 197 w 105"/>
                    <a:gd name="T7" fmla="*/ 67 h 67"/>
                    <a:gd name="T8" fmla="*/ 0 w 105"/>
                    <a:gd name="T9" fmla="*/ 171 h 67"/>
                    <a:gd name="T10" fmla="*/ 0 w 105"/>
                    <a:gd name="T11" fmla="*/ 273 h 67"/>
                    <a:gd name="T12" fmla="*/ 108 w 105"/>
                    <a:gd name="T13" fmla="*/ 206 h 67"/>
                    <a:gd name="T14" fmla="*/ 331 w 105"/>
                    <a:gd name="T15" fmla="*/ 94 h 67"/>
                    <a:gd name="T16" fmla="*/ 351 w 105"/>
                    <a:gd name="T17" fmla="*/ 54 h 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5" h="67">
                      <a:moveTo>
                        <a:pt x="103" y="13"/>
                      </a:move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6" y="0"/>
                        <a:pt x="90" y="1"/>
                        <a:pt x="84" y="4"/>
                      </a:cubicBezTo>
                      <a:cubicBezTo>
                        <a:pt x="84" y="4"/>
                        <a:pt x="76" y="8"/>
                        <a:pt x="58" y="16"/>
                      </a:cubicBezTo>
                      <a:cubicBezTo>
                        <a:pt x="46" y="21"/>
                        <a:pt x="15" y="35"/>
                        <a:pt x="0" y="42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6" y="64"/>
                        <a:pt x="21" y="56"/>
                        <a:pt x="32" y="51"/>
                      </a:cubicBezTo>
                      <a:cubicBezTo>
                        <a:pt x="47" y="45"/>
                        <a:pt x="97" y="23"/>
                        <a:pt x="97" y="23"/>
                      </a:cubicBezTo>
                      <a:cubicBezTo>
                        <a:pt x="102" y="21"/>
                        <a:pt x="105" y="17"/>
                        <a:pt x="103" y="13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82" name="Freeform 1359">
                  <a:extLst>
                    <a:ext uri="{FF2B5EF4-FFF2-40B4-BE49-F238E27FC236}">
                      <a16:creationId xmlns:a16="http://schemas.microsoft.com/office/drawing/2014/main" id="{B98C907C-02AA-FF3E-C17D-483079755D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2" y="2595"/>
                  <a:ext cx="198" cy="83"/>
                </a:xfrm>
                <a:custGeom>
                  <a:avLst/>
                  <a:gdLst>
                    <a:gd name="T0" fmla="*/ 444 w 132"/>
                    <a:gd name="T1" fmla="*/ 67 h 52"/>
                    <a:gd name="T2" fmla="*/ 404 w 132"/>
                    <a:gd name="T3" fmla="*/ 107 h 52"/>
                    <a:gd name="T4" fmla="*/ 302 w 132"/>
                    <a:gd name="T5" fmla="*/ 136 h 52"/>
                    <a:gd name="T6" fmla="*/ 59 w 132"/>
                    <a:gd name="T7" fmla="*/ 204 h 52"/>
                    <a:gd name="T8" fmla="*/ 14 w 132"/>
                    <a:gd name="T9" fmla="*/ 192 h 52"/>
                    <a:gd name="T10" fmla="*/ 5 w 132"/>
                    <a:gd name="T11" fmla="*/ 150 h 52"/>
                    <a:gd name="T12" fmla="*/ 26 w 132"/>
                    <a:gd name="T13" fmla="*/ 115 h 52"/>
                    <a:gd name="T14" fmla="*/ 210 w 132"/>
                    <a:gd name="T15" fmla="*/ 67 h 52"/>
                    <a:gd name="T16" fmla="*/ 383 w 132"/>
                    <a:gd name="T17" fmla="*/ 13 h 52"/>
                    <a:gd name="T18" fmla="*/ 437 w 132"/>
                    <a:gd name="T19" fmla="*/ 29 h 52"/>
                    <a:gd name="T20" fmla="*/ 444 w 132"/>
                    <a:gd name="T21" fmla="*/ 67 h 5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2" h="52">
                      <a:moveTo>
                        <a:pt x="131" y="16"/>
                      </a:moveTo>
                      <a:cubicBezTo>
                        <a:pt x="132" y="20"/>
                        <a:pt x="130" y="23"/>
                        <a:pt x="119" y="26"/>
                      </a:cubicBezTo>
                      <a:cubicBezTo>
                        <a:pt x="119" y="26"/>
                        <a:pt x="113" y="27"/>
                        <a:pt x="89" y="33"/>
                      </a:cubicBezTo>
                      <a:cubicBezTo>
                        <a:pt x="65" y="38"/>
                        <a:pt x="17" y="50"/>
                        <a:pt x="17" y="50"/>
                      </a:cubicBezTo>
                      <a:cubicBezTo>
                        <a:pt x="8" y="52"/>
                        <a:pt x="4" y="50"/>
                        <a:pt x="4" y="4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0" y="33"/>
                        <a:pt x="1" y="30"/>
                        <a:pt x="7" y="28"/>
                      </a:cubicBezTo>
                      <a:cubicBezTo>
                        <a:pt x="7" y="28"/>
                        <a:pt x="39" y="22"/>
                        <a:pt x="62" y="16"/>
                      </a:cubicBezTo>
                      <a:cubicBezTo>
                        <a:pt x="84" y="11"/>
                        <a:pt x="113" y="3"/>
                        <a:pt x="113" y="3"/>
                      </a:cubicBezTo>
                      <a:cubicBezTo>
                        <a:pt x="124" y="0"/>
                        <a:pt x="128" y="3"/>
                        <a:pt x="129" y="7"/>
                      </a:cubicBezTo>
                      <a:lnTo>
                        <a:pt x="131" y="16"/>
                      </a:ln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183" name="Freeform 1360">
                  <a:extLst>
                    <a:ext uri="{FF2B5EF4-FFF2-40B4-BE49-F238E27FC236}">
                      <a16:creationId xmlns:a16="http://schemas.microsoft.com/office/drawing/2014/main" id="{76FA3B8A-1482-FE06-1B56-3A70D49469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8" y="2833"/>
                  <a:ext cx="200" cy="60"/>
                </a:xfrm>
                <a:custGeom>
                  <a:avLst/>
                  <a:gdLst>
                    <a:gd name="T0" fmla="*/ 448 w 133"/>
                    <a:gd name="T1" fmla="*/ 68 h 37"/>
                    <a:gd name="T2" fmla="*/ 418 w 133"/>
                    <a:gd name="T3" fmla="*/ 97 h 37"/>
                    <a:gd name="T4" fmla="*/ 180 w 133"/>
                    <a:gd name="T5" fmla="*/ 131 h 37"/>
                    <a:gd name="T6" fmla="*/ 45 w 133"/>
                    <a:gd name="T7" fmla="*/ 152 h 37"/>
                    <a:gd name="T8" fmla="*/ 8 w 133"/>
                    <a:gd name="T9" fmla="*/ 128 h 37"/>
                    <a:gd name="T10" fmla="*/ 5 w 133"/>
                    <a:gd name="T11" fmla="*/ 89 h 37"/>
                    <a:gd name="T12" fmla="*/ 48 w 133"/>
                    <a:gd name="T13" fmla="*/ 55 h 37"/>
                    <a:gd name="T14" fmla="*/ 304 w 133"/>
                    <a:gd name="T15" fmla="*/ 16 h 37"/>
                    <a:gd name="T16" fmla="*/ 398 w 133"/>
                    <a:gd name="T17" fmla="*/ 5 h 37"/>
                    <a:gd name="T18" fmla="*/ 441 w 133"/>
                    <a:gd name="T19" fmla="*/ 21 h 37"/>
                    <a:gd name="T20" fmla="*/ 448 w 133"/>
                    <a:gd name="T21" fmla="*/ 68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3" h="37">
                      <a:moveTo>
                        <a:pt x="132" y="16"/>
                      </a:moveTo>
                      <a:cubicBezTo>
                        <a:pt x="133" y="20"/>
                        <a:pt x="129" y="22"/>
                        <a:pt x="123" y="23"/>
                      </a:cubicBezTo>
                      <a:cubicBezTo>
                        <a:pt x="123" y="23"/>
                        <a:pt x="69" y="29"/>
                        <a:pt x="53" y="31"/>
                      </a:cubicBezTo>
                      <a:cubicBezTo>
                        <a:pt x="37" y="32"/>
                        <a:pt x="13" y="36"/>
                        <a:pt x="13" y="36"/>
                      </a:cubicBezTo>
                      <a:cubicBezTo>
                        <a:pt x="7" y="37"/>
                        <a:pt x="2" y="35"/>
                        <a:pt x="2" y="30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0" y="17"/>
                        <a:pt x="4" y="14"/>
                        <a:pt x="14" y="13"/>
                      </a:cubicBezTo>
                      <a:cubicBezTo>
                        <a:pt x="14" y="13"/>
                        <a:pt x="70" y="6"/>
                        <a:pt x="89" y="4"/>
                      </a:cubicBezTo>
                      <a:cubicBezTo>
                        <a:pt x="108" y="2"/>
                        <a:pt x="117" y="1"/>
                        <a:pt x="117" y="1"/>
                      </a:cubicBezTo>
                      <a:cubicBezTo>
                        <a:pt x="123" y="0"/>
                        <a:pt x="130" y="1"/>
                        <a:pt x="130" y="5"/>
                      </a:cubicBezTo>
                      <a:lnTo>
                        <a:pt x="132" y="16"/>
                      </a:ln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4976" name="Freeform 1362">
                <a:extLst>
                  <a:ext uri="{FF2B5EF4-FFF2-40B4-BE49-F238E27FC236}">
                    <a16:creationId xmlns:a16="http://schemas.microsoft.com/office/drawing/2014/main" id="{224973B4-D049-07A0-895D-6BEAA5C55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" y="2821"/>
                <a:ext cx="154" cy="46"/>
              </a:xfrm>
              <a:custGeom>
                <a:avLst/>
                <a:gdLst>
                  <a:gd name="T0" fmla="*/ 344 w 103"/>
                  <a:gd name="T1" fmla="*/ 0 h 29"/>
                  <a:gd name="T2" fmla="*/ 211 w 103"/>
                  <a:gd name="T3" fmla="*/ 13 h 29"/>
                  <a:gd name="T4" fmla="*/ 22 w 103"/>
                  <a:gd name="T5" fmla="*/ 25 h 29"/>
                  <a:gd name="T6" fmla="*/ 0 w 103"/>
                  <a:gd name="T7" fmla="*/ 52 h 29"/>
                  <a:gd name="T8" fmla="*/ 1 w 103"/>
                  <a:gd name="T9" fmla="*/ 90 h 29"/>
                  <a:gd name="T10" fmla="*/ 46 w 103"/>
                  <a:gd name="T11" fmla="*/ 111 h 29"/>
                  <a:gd name="T12" fmla="*/ 290 w 103"/>
                  <a:gd name="T13" fmla="*/ 95 h 29"/>
                  <a:gd name="T14" fmla="*/ 344 w 103"/>
                  <a:gd name="T15" fmla="*/ 90 h 29"/>
                  <a:gd name="T16" fmla="*/ 344 w 103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3" h="29">
                    <a:moveTo>
                      <a:pt x="103" y="0"/>
                    </a:moveTo>
                    <a:cubicBezTo>
                      <a:pt x="92" y="1"/>
                      <a:pt x="76" y="2"/>
                      <a:pt x="63" y="3"/>
                    </a:cubicBezTo>
                    <a:cubicBezTo>
                      <a:pt x="40" y="5"/>
                      <a:pt x="7" y="6"/>
                      <a:pt x="7" y="6"/>
                    </a:cubicBezTo>
                    <a:cubicBezTo>
                      <a:pt x="1" y="6"/>
                      <a:pt x="0" y="9"/>
                      <a:pt x="0" y="1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7"/>
                      <a:pt x="4" y="29"/>
                      <a:pt x="14" y="28"/>
                    </a:cubicBezTo>
                    <a:cubicBezTo>
                      <a:pt x="14" y="28"/>
                      <a:pt x="63" y="25"/>
                      <a:pt x="87" y="24"/>
                    </a:cubicBezTo>
                    <a:cubicBezTo>
                      <a:pt x="94" y="23"/>
                      <a:pt x="99" y="23"/>
                      <a:pt x="103" y="23"/>
                    </a:cubicBezTo>
                    <a:lnTo>
                      <a:pt x="103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77" name="Freeform 1363">
                <a:extLst>
                  <a:ext uri="{FF2B5EF4-FFF2-40B4-BE49-F238E27FC236}">
                    <a16:creationId xmlns:a16="http://schemas.microsoft.com/office/drawing/2014/main" id="{A7BCF27B-539F-319E-F5E9-5F4104F08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2595"/>
                <a:ext cx="198" cy="51"/>
              </a:xfrm>
              <a:custGeom>
                <a:avLst/>
                <a:gdLst>
                  <a:gd name="T0" fmla="*/ 444 w 132"/>
                  <a:gd name="T1" fmla="*/ 102 h 32"/>
                  <a:gd name="T2" fmla="*/ 383 w 132"/>
                  <a:gd name="T3" fmla="*/ 124 h 32"/>
                  <a:gd name="T4" fmla="*/ 183 w 132"/>
                  <a:gd name="T5" fmla="*/ 104 h 32"/>
                  <a:gd name="T6" fmla="*/ 39 w 132"/>
                  <a:gd name="T7" fmla="*/ 97 h 32"/>
                  <a:gd name="T8" fmla="*/ 0 w 132"/>
                  <a:gd name="T9" fmla="*/ 65 h 32"/>
                  <a:gd name="T10" fmla="*/ 5 w 132"/>
                  <a:gd name="T11" fmla="*/ 26 h 32"/>
                  <a:gd name="T12" fmla="*/ 32 w 132"/>
                  <a:gd name="T13" fmla="*/ 0 h 32"/>
                  <a:gd name="T14" fmla="*/ 216 w 132"/>
                  <a:gd name="T15" fmla="*/ 16 h 32"/>
                  <a:gd name="T16" fmla="*/ 419 w 132"/>
                  <a:gd name="T17" fmla="*/ 29 h 32"/>
                  <a:gd name="T18" fmla="*/ 446 w 132"/>
                  <a:gd name="T19" fmla="*/ 61 h 32"/>
                  <a:gd name="T20" fmla="*/ 444 w 132"/>
                  <a:gd name="T21" fmla="*/ 102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2" h="32">
                    <a:moveTo>
                      <a:pt x="131" y="25"/>
                    </a:moveTo>
                    <a:cubicBezTo>
                      <a:pt x="131" y="29"/>
                      <a:pt x="129" y="32"/>
                      <a:pt x="113" y="31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5" y="24"/>
                      <a:pt x="0" y="20"/>
                      <a:pt x="0" y="1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3"/>
                      <a:pt x="3" y="0"/>
                      <a:pt x="9" y="0"/>
                    </a:cubicBezTo>
                    <a:cubicBezTo>
                      <a:pt x="9" y="0"/>
                      <a:pt x="51" y="3"/>
                      <a:pt x="64" y="4"/>
                    </a:cubicBezTo>
                    <a:cubicBezTo>
                      <a:pt x="76" y="5"/>
                      <a:pt x="124" y="7"/>
                      <a:pt x="124" y="7"/>
                    </a:cubicBezTo>
                    <a:cubicBezTo>
                      <a:pt x="130" y="8"/>
                      <a:pt x="132" y="11"/>
                      <a:pt x="132" y="15"/>
                    </a:cubicBezTo>
                    <a:lnTo>
                      <a:pt x="131" y="25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78" name="Freeform 1364">
                <a:extLst>
                  <a:ext uri="{FF2B5EF4-FFF2-40B4-BE49-F238E27FC236}">
                    <a16:creationId xmlns:a16="http://schemas.microsoft.com/office/drawing/2014/main" id="{633F51BF-7F4B-7843-AA07-074822061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4" y="2848"/>
                <a:ext cx="198" cy="61"/>
              </a:xfrm>
              <a:custGeom>
                <a:avLst/>
                <a:gdLst>
                  <a:gd name="T0" fmla="*/ 444 w 132"/>
                  <a:gd name="T1" fmla="*/ 132 h 38"/>
                  <a:gd name="T2" fmla="*/ 392 w 132"/>
                  <a:gd name="T3" fmla="*/ 153 h 38"/>
                  <a:gd name="T4" fmla="*/ 291 w 132"/>
                  <a:gd name="T5" fmla="*/ 136 h 38"/>
                  <a:gd name="T6" fmla="*/ 41 w 132"/>
                  <a:gd name="T7" fmla="*/ 103 h 38"/>
                  <a:gd name="T8" fmla="*/ 0 w 132"/>
                  <a:gd name="T9" fmla="*/ 69 h 38"/>
                  <a:gd name="T10" fmla="*/ 8 w 132"/>
                  <a:gd name="T11" fmla="*/ 29 h 38"/>
                  <a:gd name="T12" fmla="*/ 35 w 132"/>
                  <a:gd name="T13" fmla="*/ 5 h 38"/>
                  <a:gd name="T14" fmla="*/ 221 w 132"/>
                  <a:gd name="T15" fmla="*/ 34 h 38"/>
                  <a:gd name="T16" fmla="*/ 399 w 132"/>
                  <a:gd name="T17" fmla="*/ 55 h 38"/>
                  <a:gd name="T18" fmla="*/ 446 w 132"/>
                  <a:gd name="T19" fmla="*/ 90 h 38"/>
                  <a:gd name="T20" fmla="*/ 444 w 132"/>
                  <a:gd name="T21" fmla="*/ 132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2" h="38">
                    <a:moveTo>
                      <a:pt x="131" y="32"/>
                    </a:moveTo>
                    <a:cubicBezTo>
                      <a:pt x="130" y="35"/>
                      <a:pt x="127" y="38"/>
                      <a:pt x="116" y="37"/>
                    </a:cubicBezTo>
                    <a:cubicBezTo>
                      <a:pt x="116" y="37"/>
                      <a:pt x="110" y="36"/>
                      <a:pt x="86" y="33"/>
                    </a:cubicBezTo>
                    <a:cubicBezTo>
                      <a:pt x="61" y="30"/>
                      <a:pt x="12" y="25"/>
                      <a:pt x="12" y="25"/>
                    </a:cubicBezTo>
                    <a:cubicBezTo>
                      <a:pt x="3" y="24"/>
                      <a:pt x="0" y="21"/>
                      <a:pt x="0" y="1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3"/>
                      <a:pt x="4" y="0"/>
                      <a:pt x="10" y="1"/>
                    </a:cubicBezTo>
                    <a:cubicBezTo>
                      <a:pt x="10" y="1"/>
                      <a:pt x="43" y="6"/>
                      <a:pt x="65" y="8"/>
                    </a:cubicBezTo>
                    <a:cubicBezTo>
                      <a:pt x="88" y="11"/>
                      <a:pt x="118" y="13"/>
                      <a:pt x="118" y="13"/>
                    </a:cubicBezTo>
                    <a:cubicBezTo>
                      <a:pt x="130" y="14"/>
                      <a:pt x="132" y="18"/>
                      <a:pt x="132" y="22"/>
                    </a:cubicBezTo>
                    <a:lnTo>
                      <a:pt x="131" y="32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79" name="Freeform 1365">
                <a:extLst>
                  <a:ext uri="{FF2B5EF4-FFF2-40B4-BE49-F238E27FC236}">
                    <a16:creationId xmlns:a16="http://schemas.microsoft.com/office/drawing/2014/main" id="{10F9D8BA-CBFF-1580-E80D-5C810B83E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2" y="2859"/>
                <a:ext cx="198" cy="51"/>
              </a:xfrm>
              <a:custGeom>
                <a:avLst/>
                <a:gdLst>
                  <a:gd name="T0" fmla="*/ 446 w 132"/>
                  <a:gd name="T1" fmla="*/ 65 h 32"/>
                  <a:gd name="T2" fmla="*/ 386 w 132"/>
                  <a:gd name="T3" fmla="*/ 102 h 32"/>
                  <a:gd name="T4" fmla="*/ 189 w 132"/>
                  <a:gd name="T5" fmla="*/ 115 h 32"/>
                  <a:gd name="T6" fmla="*/ 41 w 132"/>
                  <a:gd name="T7" fmla="*/ 129 h 32"/>
                  <a:gd name="T8" fmla="*/ 5 w 132"/>
                  <a:gd name="T9" fmla="*/ 104 h 32"/>
                  <a:gd name="T10" fmla="*/ 0 w 132"/>
                  <a:gd name="T11" fmla="*/ 65 h 32"/>
                  <a:gd name="T12" fmla="*/ 27 w 132"/>
                  <a:gd name="T13" fmla="*/ 33 h 32"/>
                  <a:gd name="T14" fmla="*/ 210 w 132"/>
                  <a:gd name="T15" fmla="*/ 21 h 32"/>
                  <a:gd name="T16" fmla="*/ 413 w 132"/>
                  <a:gd name="T17" fmla="*/ 0 h 32"/>
                  <a:gd name="T18" fmla="*/ 444 w 132"/>
                  <a:gd name="T19" fmla="*/ 26 h 32"/>
                  <a:gd name="T20" fmla="*/ 446 w 132"/>
                  <a:gd name="T21" fmla="*/ 65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2" h="32">
                    <a:moveTo>
                      <a:pt x="132" y="16"/>
                    </a:moveTo>
                    <a:cubicBezTo>
                      <a:pt x="132" y="20"/>
                      <a:pt x="131" y="23"/>
                      <a:pt x="114" y="25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6" y="32"/>
                      <a:pt x="1" y="30"/>
                      <a:pt x="1" y="2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2"/>
                      <a:pt x="2" y="9"/>
                      <a:pt x="8" y="8"/>
                    </a:cubicBezTo>
                    <a:cubicBezTo>
                      <a:pt x="8" y="8"/>
                      <a:pt x="50" y="6"/>
                      <a:pt x="62" y="5"/>
                    </a:cubicBezTo>
                    <a:cubicBezTo>
                      <a:pt x="75" y="4"/>
                      <a:pt x="122" y="0"/>
                      <a:pt x="122" y="0"/>
                    </a:cubicBezTo>
                    <a:cubicBezTo>
                      <a:pt x="128" y="0"/>
                      <a:pt x="131" y="3"/>
                      <a:pt x="131" y="6"/>
                    </a:cubicBezTo>
                    <a:lnTo>
                      <a:pt x="132" y="16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80" name="Freeform 1366">
                <a:extLst>
                  <a:ext uri="{FF2B5EF4-FFF2-40B4-BE49-F238E27FC236}">
                    <a16:creationId xmlns:a16="http://schemas.microsoft.com/office/drawing/2014/main" id="{63B3832F-9408-17C9-784D-571254A45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5" y="2608"/>
                <a:ext cx="198" cy="80"/>
              </a:xfrm>
              <a:custGeom>
                <a:avLst/>
                <a:gdLst>
                  <a:gd name="T0" fmla="*/ 12 w 132"/>
                  <a:gd name="T1" fmla="*/ 26 h 50"/>
                  <a:gd name="T2" fmla="*/ 75 w 132"/>
                  <a:gd name="T3" fmla="*/ 13 h 50"/>
                  <a:gd name="T4" fmla="*/ 269 w 132"/>
                  <a:gd name="T5" fmla="*/ 67 h 50"/>
                  <a:gd name="T6" fmla="*/ 404 w 132"/>
                  <a:gd name="T7" fmla="*/ 102 h 50"/>
                  <a:gd name="T8" fmla="*/ 444 w 132"/>
                  <a:gd name="T9" fmla="*/ 138 h 50"/>
                  <a:gd name="T10" fmla="*/ 437 w 132"/>
                  <a:gd name="T11" fmla="*/ 179 h 50"/>
                  <a:gd name="T12" fmla="*/ 405 w 132"/>
                  <a:gd name="T13" fmla="*/ 200 h 50"/>
                  <a:gd name="T14" fmla="*/ 215 w 132"/>
                  <a:gd name="T15" fmla="*/ 157 h 50"/>
                  <a:gd name="T16" fmla="*/ 26 w 132"/>
                  <a:gd name="T17" fmla="*/ 98 h 50"/>
                  <a:gd name="T18" fmla="*/ 5 w 132"/>
                  <a:gd name="T19" fmla="*/ 67 h 50"/>
                  <a:gd name="T20" fmla="*/ 12 w 132"/>
                  <a:gd name="T21" fmla="*/ 26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2" h="50">
                    <a:moveTo>
                      <a:pt x="3" y="6"/>
                    </a:moveTo>
                    <a:cubicBezTo>
                      <a:pt x="4" y="3"/>
                      <a:pt x="6" y="0"/>
                      <a:pt x="22" y="3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27" y="26"/>
                      <a:pt x="132" y="30"/>
                      <a:pt x="131" y="34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28" y="48"/>
                      <a:pt x="125" y="50"/>
                      <a:pt x="120" y="49"/>
                    </a:cubicBezTo>
                    <a:cubicBezTo>
                      <a:pt x="120" y="49"/>
                      <a:pt x="75" y="41"/>
                      <a:pt x="63" y="38"/>
                    </a:cubicBezTo>
                    <a:cubicBezTo>
                      <a:pt x="51" y="36"/>
                      <a:pt x="7" y="24"/>
                      <a:pt x="7" y="24"/>
                    </a:cubicBezTo>
                    <a:cubicBezTo>
                      <a:pt x="1" y="23"/>
                      <a:pt x="0" y="20"/>
                      <a:pt x="1" y="16"/>
                    </a:cubicBezTo>
                    <a:lnTo>
                      <a:pt x="3" y="6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81" name="Freeform 1367">
                <a:extLst>
                  <a:ext uri="{FF2B5EF4-FFF2-40B4-BE49-F238E27FC236}">
                    <a16:creationId xmlns:a16="http://schemas.microsoft.com/office/drawing/2014/main" id="{756AE1A4-AD4C-18DD-2272-A51D1FBEB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6" y="2658"/>
                <a:ext cx="195" cy="102"/>
              </a:xfrm>
              <a:custGeom>
                <a:avLst/>
                <a:gdLst>
                  <a:gd name="T0" fmla="*/ 423 w 130"/>
                  <a:gd name="T1" fmla="*/ 234 h 64"/>
                  <a:gd name="T2" fmla="*/ 359 w 130"/>
                  <a:gd name="T3" fmla="*/ 239 h 64"/>
                  <a:gd name="T4" fmla="*/ 174 w 130"/>
                  <a:gd name="T5" fmla="*/ 158 h 64"/>
                  <a:gd name="T6" fmla="*/ 35 w 130"/>
                  <a:gd name="T7" fmla="*/ 102 h 64"/>
                  <a:gd name="T8" fmla="*/ 8 w 130"/>
                  <a:gd name="T9" fmla="*/ 61 h 64"/>
                  <a:gd name="T10" fmla="*/ 18 w 130"/>
                  <a:gd name="T11" fmla="*/ 26 h 64"/>
                  <a:gd name="T12" fmla="*/ 53 w 130"/>
                  <a:gd name="T13" fmla="*/ 8 h 64"/>
                  <a:gd name="T14" fmla="*/ 224 w 130"/>
                  <a:gd name="T15" fmla="*/ 81 h 64"/>
                  <a:gd name="T16" fmla="*/ 417 w 130"/>
                  <a:gd name="T17" fmla="*/ 158 h 64"/>
                  <a:gd name="T18" fmla="*/ 437 w 130"/>
                  <a:gd name="T19" fmla="*/ 198 h 64"/>
                  <a:gd name="T20" fmla="*/ 423 w 130"/>
                  <a:gd name="T21" fmla="*/ 234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0" h="64">
                    <a:moveTo>
                      <a:pt x="125" y="58"/>
                    </a:moveTo>
                    <a:cubicBezTo>
                      <a:pt x="124" y="62"/>
                      <a:pt x="122" y="64"/>
                      <a:pt x="106" y="59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4" y="23"/>
                      <a:pt x="0" y="19"/>
                      <a:pt x="2" y="1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2"/>
                      <a:pt x="9" y="0"/>
                      <a:pt x="15" y="2"/>
                    </a:cubicBezTo>
                    <a:cubicBezTo>
                      <a:pt x="15" y="2"/>
                      <a:pt x="54" y="16"/>
                      <a:pt x="66" y="20"/>
                    </a:cubicBezTo>
                    <a:cubicBezTo>
                      <a:pt x="78" y="24"/>
                      <a:pt x="123" y="39"/>
                      <a:pt x="123" y="39"/>
                    </a:cubicBezTo>
                    <a:cubicBezTo>
                      <a:pt x="129" y="41"/>
                      <a:pt x="130" y="45"/>
                      <a:pt x="129" y="49"/>
                    </a:cubicBezTo>
                    <a:lnTo>
                      <a:pt x="125" y="58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82" name="Freeform 1368">
                <a:extLst>
                  <a:ext uri="{FF2B5EF4-FFF2-40B4-BE49-F238E27FC236}">
                    <a16:creationId xmlns:a16="http://schemas.microsoft.com/office/drawing/2014/main" id="{A8B8C561-8F08-211B-D54B-F861FAEAC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2725"/>
                <a:ext cx="195" cy="102"/>
              </a:xfrm>
              <a:custGeom>
                <a:avLst/>
                <a:gdLst>
                  <a:gd name="T0" fmla="*/ 18 w 130"/>
                  <a:gd name="T1" fmla="*/ 26 h 64"/>
                  <a:gd name="T2" fmla="*/ 81 w 130"/>
                  <a:gd name="T3" fmla="*/ 21 h 64"/>
                  <a:gd name="T4" fmla="*/ 269 w 130"/>
                  <a:gd name="T5" fmla="*/ 102 h 64"/>
                  <a:gd name="T6" fmla="*/ 399 w 130"/>
                  <a:gd name="T7" fmla="*/ 155 h 64"/>
                  <a:gd name="T8" fmla="*/ 437 w 130"/>
                  <a:gd name="T9" fmla="*/ 198 h 64"/>
                  <a:gd name="T10" fmla="*/ 423 w 130"/>
                  <a:gd name="T11" fmla="*/ 234 h 64"/>
                  <a:gd name="T12" fmla="*/ 390 w 130"/>
                  <a:gd name="T13" fmla="*/ 252 h 64"/>
                  <a:gd name="T14" fmla="*/ 207 w 130"/>
                  <a:gd name="T15" fmla="*/ 183 h 64"/>
                  <a:gd name="T16" fmla="*/ 26 w 130"/>
                  <a:gd name="T17" fmla="*/ 97 h 64"/>
                  <a:gd name="T18" fmla="*/ 8 w 130"/>
                  <a:gd name="T19" fmla="*/ 61 h 64"/>
                  <a:gd name="T20" fmla="*/ 18 w 130"/>
                  <a:gd name="T21" fmla="*/ 26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0" h="64">
                    <a:moveTo>
                      <a:pt x="5" y="6"/>
                    </a:moveTo>
                    <a:cubicBezTo>
                      <a:pt x="6" y="2"/>
                      <a:pt x="8" y="0"/>
                      <a:pt x="24" y="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118" y="38"/>
                      <a:pt x="118" y="38"/>
                      <a:pt x="118" y="38"/>
                    </a:cubicBezTo>
                    <a:cubicBezTo>
                      <a:pt x="125" y="41"/>
                      <a:pt x="130" y="45"/>
                      <a:pt x="129" y="49"/>
                    </a:cubicBezTo>
                    <a:cubicBezTo>
                      <a:pt x="125" y="58"/>
                      <a:pt x="125" y="58"/>
                      <a:pt x="125" y="58"/>
                    </a:cubicBezTo>
                    <a:cubicBezTo>
                      <a:pt x="124" y="62"/>
                      <a:pt x="121" y="64"/>
                      <a:pt x="115" y="62"/>
                    </a:cubicBezTo>
                    <a:cubicBezTo>
                      <a:pt x="115" y="62"/>
                      <a:pt x="73" y="49"/>
                      <a:pt x="61" y="45"/>
                    </a:cubicBezTo>
                    <a:cubicBezTo>
                      <a:pt x="48" y="41"/>
                      <a:pt x="7" y="24"/>
                      <a:pt x="7" y="24"/>
                    </a:cubicBezTo>
                    <a:cubicBezTo>
                      <a:pt x="1" y="22"/>
                      <a:pt x="0" y="19"/>
                      <a:pt x="2" y="15"/>
                    </a:cubicBezTo>
                    <a:lnTo>
                      <a:pt x="5" y="6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83" name="Freeform 1369">
                <a:extLst>
                  <a:ext uri="{FF2B5EF4-FFF2-40B4-BE49-F238E27FC236}">
                    <a16:creationId xmlns:a16="http://schemas.microsoft.com/office/drawing/2014/main" id="{18D88621-3E34-5B72-E0C7-1112D2A34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0" y="2793"/>
                <a:ext cx="197" cy="87"/>
              </a:xfrm>
              <a:custGeom>
                <a:avLst/>
                <a:gdLst>
                  <a:gd name="T0" fmla="*/ 12 w 131"/>
                  <a:gd name="T1" fmla="*/ 26 h 54"/>
                  <a:gd name="T2" fmla="*/ 80 w 131"/>
                  <a:gd name="T3" fmla="*/ 16 h 54"/>
                  <a:gd name="T4" fmla="*/ 269 w 131"/>
                  <a:gd name="T5" fmla="*/ 81 h 54"/>
                  <a:gd name="T6" fmla="*/ 405 w 131"/>
                  <a:gd name="T7" fmla="*/ 122 h 54"/>
                  <a:gd name="T8" fmla="*/ 441 w 131"/>
                  <a:gd name="T9" fmla="*/ 158 h 54"/>
                  <a:gd name="T10" fmla="*/ 435 w 131"/>
                  <a:gd name="T11" fmla="*/ 200 h 54"/>
                  <a:gd name="T12" fmla="*/ 400 w 131"/>
                  <a:gd name="T13" fmla="*/ 221 h 54"/>
                  <a:gd name="T14" fmla="*/ 211 w 131"/>
                  <a:gd name="T15" fmla="*/ 166 h 54"/>
                  <a:gd name="T16" fmla="*/ 26 w 131"/>
                  <a:gd name="T17" fmla="*/ 102 h 54"/>
                  <a:gd name="T18" fmla="*/ 5 w 131"/>
                  <a:gd name="T19" fmla="*/ 68 h 54"/>
                  <a:gd name="T20" fmla="*/ 12 w 131"/>
                  <a:gd name="T21" fmla="*/ 26 h 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1" h="54">
                    <a:moveTo>
                      <a:pt x="3" y="6"/>
                    </a:moveTo>
                    <a:cubicBezTo>
                      <a:pt x="4" y="2"/>
                      <a:pt x="7" y="0"/>
                      <a:pt x="23" y="4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119" y="29"/>
                      <a:pt x="119" y="29"/>
                      <a:pt x="119" y="29"/>
                    </a:cubicBezTo>
                    <a:cubicBezTo>
                      <a:pt x="127" y="30"/>
                      <a:pt x="131" y="35"/>
                      <a:pt x="130" y="38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27" y="52"/>
                      <a:pt x="124" y="54"/>
                      <a:pt x="118" y="53"/>
                    </a:cubicBezTo>
                    <a:cubicBezTo>
                      <a:pt x="118" y="53"/>
                      <a:pt x="75" y="43"/>
                      <a:pt x="62" y="40"/>
                    </a:cubicBezTo>
                    <a:cubicBezTo>
                      <a:pt x="50" y="37"/>
                      <a:pt x="7" y="24"/>
                      <a:pt x="7" y="24"/>
                    </a:cubicBezTo>
                    <a:cubicBezTo>
                      <a:pt x="1" y="22"/>
                      <a:pt x="0" y="19"/>
                      <a:pt x="1" y="16"/>
                    </a:cubicBezTo>
                    <a:lnTo>
                      <a:pt x="3" y="6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908" name="Group 39">
              <a:extLst>
                <a:ext uri="{FF2B5EF4-FFF2-40B4-BE49-F238E27FC236}">
                  <a16:creationId xmlns:a16="http://schemas.microsoft.com/office/drawing/2014/main" id="{D45B7DED-A087-04B7-C8AF-F7F64BCE9F4B}"/>
                </a:ext>
              </a:extLst>
            </p:cNvPr>
            <p:cNvGrpSpPr>
              <a:grpSpLocks/>
            </p:cNvGrpSpPr>
            <p:nvPr/>
          </p:nvGrpSpPr>
          <p:grpSpPr bwMode="auto">
            <a:xfrm rot="16270439">
              <a:off x="15375134" y="13101986"/>
              <a:ext cx="100152" cy="108405"/>
              <a:chOff x="3376" y="2990"/>
              <a:chExt cx="58" cy="58"/>
            </a:xfrm>
          </p:grpSpPr>
          <p:sp>
            <p:nvSpPr>
              <p:cNvPr id="4909" name="Oval 40">
                <a:extLst>
                  <a:ext uri="{FF2B5EF4-FFF2-40B4-BE49-F238E27FC236}">
                    <a16:creationId xmlns:a16="http://schemas.microsoft.com/office/drawing/2014/main" id="{17B5AD31-C4CF-FEEF-17DB-8B8D7F285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4910" name="Oval 41">
                <a:extLst>
                  <a:ext uri="{FF2B5EF4-FFF2-40B4-BE49-F238E27FC236}">
                    <a16:creationId xmlns:a16="http://schemas.microsoft.com/office/drawing/2014/main" id="{765A3FE4-BA55-EBAA-E32C-827F47CC3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  <p:grpSp>
          <p:nvGrpSpPr>
            <p:cNvPr id="5184" name="Group 39">
              <a:extLst>
                <a:ext uri="{FF2B5EF4-FFF2-40B4-BE49-F238E27FC236}">
                  <a16:creationId xmlns:a16="http://schemas.microsoft.com/office/drawing/2014/main" id="{84CEAC8B-65FF-ED85-CBF0-5A11B2AF35DC}"/>
                </a:ext>
              </a:extLst>
            </p:cNvPr>
            <p:cNvGrpSpPr>
              <a:grpSpLocks/>
            </p:cNvGrpSpPr>
            <p:nvPr/>
          </p:nvGrpSpPr>
          <p:grpSpPr bwMode="auto">
            <a:xfrm rot="16270439">
              <a:off x="12017785" y="13580056"/>
              <a:ext cx="100152" cy="108405"/>
              <a:chOff x="3376" y="2990"/>
              <a:chExt cx="58" cy="58"/>
            </a:xfrm>
          </p:grpSpPr>
          <p:sp>
            <p:nvSpPr>
              <p:cNvPr id="5185" name="Oval 40">
                <a:extLst>
                  <a:ext uri="{FF2B5EF4-FFF2-40B4-BE49-F238E27FC236}">
                    <a16:creationId xmlns:a16="http://schemas.microsoft.com/office/drawing/2014/main" id="{1A9C51A4-C354-EF36-1B6A-F1DB81EDE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5186" name="Oval 41">
                <a:extLst>
                  <a:ext uri="{FF2B5EF4-FFF2-40B4-BE49-F238E27FC236}">
                    <a16:creationId xmlns:a16="http://schemas.microsoft.com/office/drawing/2014/main" id="{35B1209A-5D4E-6D6C-3A31-20F1785C7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  <p:grpSp>
          <p:nvGrpSpPr>
            <p:cNvPr id="5187" name="Group 39">
              <a:extLst>
                <a:ext uri="{FF2B5EF4-FFF2-40B4-BE49-F238E27FC236}">
                  <a16:creationId xmlns:a16="http://schemas.microsoft.com/office/drawing/2014/main" id="{CBD4BE1F-44BA-57DD-1127-19595D5F9F02}"/>
                </a:ext>
              </a:extLst>
            </p:cNvPr>
            <p:cNvGrpSpPr>
              <a:grpSpLocks/>
            </p:cNvGrpSpPr>
            <p:nvPr/>
          </p:nvGrpSpPr>
          <p:grpSpPr bwMode="auto">
            <a:xfrm rot="16270439">
              <a:off x="12482036" y="13506644"/>
              <a:ext cx="100152" cy="108405"/>
              <a:chOff x="3376" y="2990"/>
              <a:chExt cx="58" cy="58"/>
            </a:xfrm>
          </p:grpSpPr>
          <p:sp>
            <p:nvSpPr>
              <p:cNvPr id="5188" name="Oval 40">
                <a:extLst>
                  <a:ext uri="{FF2B5EF4-FFF2-40B4-BE49-F238E27FC236}">
                    <a16:creationId xmlns:a16="http://schemas.microsoft.com/office/drawing/2014/main" id="{7B4889D7-33A0-8FDE-16A3-6025947DB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5189" name="Oval 41">
                <a:extLst>
                  <a:ext uri="{FF2B5EF4-FFF2-40B4-BE49-F238E27FC236}">
                    <a16:creationId xmlns:a16="http://schemas.microsoft.com/office/drawing/2014/main" id="{33269194-3DE3-1914-53BC-33504BB0D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  <p:grpSp>
          <p:nvGrpSpPr>
            <p:cNvPr id="5190" name="Group 39">
              <a:extLst>
                <a:ext uri="{FF2B5EF4-FFF2-40B4-BE49-F238E27FC236}">
                  <a16:creationId xmlns:a16="http://schemas.microsoft.com/office/drawing/2014/main" id="{6B112ECC-B27E-F64D-23D5-9ADA5321CE30}"/>
                </a:ext>
              </a:extLst>
            </p:cNvPr>
            <p:cNvGrpSpPr>
              <a:grpSpLocks/>
            </p:cNvGrpSpPr>
            <p:nvPr/>
          </p:nvGrpSpPr>
          <p:grpSpPr bwMode="auto">
            <a:xfrm rot="16270439">
              <a:off x="13183148" y="13369997"/>
              <a:ext cx="100152" cy="108405"/>
              <a:chOff x="3376" y="2990"/>
              <a:chExt cx="58" cy="58"/>
            </a:xfrm>
          </p:grpSpPr>
          <p:sp>
            <p:nvSpPr>
              <p:cNvPr id="5191" name="Oval 40">
                <a:extLst>
                  <a:ext uri="{FF2B5EF4-FFF2-40B4-BE49-F238E27FC236}">
                    <a16:creationId xmlns:a16="http://schemas.microsoft.com/office/drawing/2014/main" id="{1894DFAF-E778-3452-7669-F1CDE9503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5192" name="Oval 41">
                <a:extLst>
                  <a:ext uri="{FF2B5EF4-FFF2-40B4-BE49-F238E27FC236}">
                    <a16:creationId xmlns:a16="http://schemas.microsoft.com/office/drawing/2014/main" id="{AC55FABD-A42A-BEFB-4BF4-C6E3A4385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  <p:grpSp>
          <p:nvGrpSpPr>
            <p:cNvPr id="5193" name="Group 39">
              <a:extLst>
                <a:ext uri="{FF2B5EF4-FFF2-40B4-BE49-F238E27FC236}">
                  <a16:creationId xmlns:a16="http://schemas.microsoft.com/office/drawing/2014/main" id="{F3907FAE-FDA0-B46D-F019-F70F9F7F4F03}"/>
                </a:ext>
              </a:extLst>
            </p:cNvPr>
            <p:cNvGrpSpPr>
              <a:grpSpLocks/>
            </p:cNvGrpSpPr>
            <p:nvPr/>
          </p:nvGrpSpPr>
          <p:grpSpPr bwMode="auto">
            <a:xfrm rot="16270439">
              <a:off x="13970524" y="13514413"/>
              <a:ext cx="100152" cy="108405"/>
              <a:chOff x="3376" y="2990"/>
              <a:chExt cx="58" cy="58"/>
            </a:xfrm>
          </p:grpSpPr>
          <p:sp>
            <p:nvSpPr>
              <p:cNvPr id="5194" name="Oval 40">
                <a:extLst>
                  <a:ext uri="{FF2B5EF4-FFF2-40B4-BE49-F238E27FC236}">
                    <a16:creationId xmlns:a16="http://schemas.microsoft.com/office/drawing/2014/main" id="{46C65FE9-02FB-5104-E6FE-D87B9E6FB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5195" name="Oval 41">
                <a:extLst>
                  <a:ext uri="{FF2B5EF4-FFF2-40B4-BE49-F238E27FC236}">
                    <a16:creationId xmlns:a16="http://schemas.microsoft.com/office/drawing/2014/main" id="{D6391957-1D4A-AD07-473F-971C79B7DC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  <p:grpSp>
          <p:nvGrpSpPr>
            <p:cNvPr id="5196" name="Group 39">
              <a:extLst>
                <a:ext uri="{FF2B5EF4-FFF2-40B4-BE49-F238E27FC236}">
                  <a16:creationId xmlns:a16="http://schemas.microsoft.com/office/drawing/2014/main" id="{5305B761-2BA2-25BD-68EC-59DD6C027FD6}"/>
                </a:ext>
              </a:extLst>
            </p:cNvPr>
            <p:cNvGrpSpPr>
              <a:grpSpLocks/>
            </p:cNvGrpSpPr>
            <p:nvPr/>
          </p:nvGrpSpPr>
          <p:grpSpPr bwMode="auto">
            <a:xfrm rot="16270439">
              <a:off x="14820199" y="13307229"/>
              <a:ext cx="100152" cy="108405"/>
              <a:chOff x="3376" y="2990"/>
              <a:chExt cx="58" cy="58"/>
            </a:xfrm>
          </p:grpSpPr>
          <p:sp>
            <p:nvSpPr>
              <p:cNvPr id="5197" name="Oval 40">
                <a:extLst>
                  <a:ext uri="{FF2B5EF4-FFF2-40B4-BE49-F238E27FC236}">
                    <a16:creationId xmlns:a16="http://schemas.microsoft.com/office/drawing/2014/main" id="{4070CFBB-F59F-EF2D-E2EC-7FA0C0877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5198" name="Oval 41">
                <a:extLst>
                  <a:ext uri="{FF2B5EF4-FFF2-40B4-BE49-F238E27FC236}">
                    <a16:creationId xmlns:a16="http://schemas.microsoft.com/office/drawing/2014/main" id="{91286663-89C4-2685-AFA0-D67B994E9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  <p:grpSp>
          <p:nvGrpSpPr>
            <p:cNvPr id="5199" name="Group 39">
              <a:extLst>
                <a:ext uri="{FF2B5EF4-FFF2-40B4-BE49-F238E27FC236}">
                  <a16:creationId xmlns:a16="http://schemas.microsoft.com/office/drawing/2014/main" id="{85C0F72E-6AC9-849A-D356-34BC1B361F5B}"/>
                </a:ext>
              </a:extLst>
            </p:cNvPr>
            <p:cNvGrpSpPr>
              <a:grpSpLocks/>
            </p:cNvGrpSpPr>
            <p:nvPr/>
          </p:nvGrpSpPr>
          <p:grpSpPr bwMode="auto">
            <a:xfrm rot="16270439">
              <a:off x="11662645" y="13732145"/>
              <a:ext cx="100152" cy="108405"/>
              <a:chOff x="3376" y="2990"/>
              <a:chExt cx="58" cy="58"/>
            </a:xfrm>
          </p:grpSpPr>
          <p:sp>
            <p:nvSpPr>
              <p:cNvPr id="5200" name="Oval 40">
                <a:extLst>
                  <a:ext uri="{FF2B5EF4-FFF2-40B4-BE49-F238E27FC236}">
                    <a16:creationId xmlns:a16="http://schemas.microsoft.com/office/drawing/2014/main" id="{E64D0B9C-71B0-CEEF-EE19-E8252EC50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solidFill>
                <a:srgbClr val="EE7F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5201" name="Oval 41">
                <a:extLst>
                  <a:ext uri="{FF2B5EF4-FFF2-40B4-BE49-F238E27FC236}">
                    <a16:creationId xmlns:a16="http://schemas.microsoft.com/office/drawing/2014/main" id="{360FDCB3-1573-F163-DE1E-0B2BA346D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" y="2990"/>
                <a:ext cx="58" cy="58"/>
              </a:xfrm>
              <a:prstGeom prst="ellipse">
                <a:avLst/>
              </a:prstGeom>
              <a:noFill/>
              <a:ln w="1588" cap="rnd">
                <a:solidFill>
                  <a:srgbClr val="433B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</p:grpSp>
      </p:grpSp>
      <p:sp>
        <p:nvSpPr>
          <p:cNvPr id="5214" name="Left Arrow 5213">
            <a:extLst>
              <a:ext uri="{FF2B5EF4-FFF2-40B4-BE49-F238E27FC236}">
                <a16:creationId xmlns:a16="http://schemas.microsoft.com/office/drawing/2014/main" id="{E7EBE72D-0240-95B8-265F-5C1AD438A53C}"/>
              </a:ext>
            </a:extLst>
          </p:cNvPr>
          <p:cNvSpPr/>
          <p:nvPr/>
        </p:nvSpPr>
        <p:spPr>
          <a:xfrm rot="10800000">
            <a:off x="10234481" y="13424748"/>
            <a:ext cx="827893" cy="50604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1A1AB"/>
              </a:solidFill>
            </a:endParaRPr>
          </a:p>
        </p:txBody>
      </p:sp>
      <p:sp>
        <p:nvSpPr>
          <p:cNvPr id="5215" name="Left Arrow 5214">
            <a:extLst>
              <a:ext uri="{FF2B5EF4-FFF2-40B4-BE49-F238E27FC236}">
                <a16:creationId xmlns:a16="http://schemas.microsoft.com/office/drawing/2014/main" id="{8FFED05D-5461-8E1C-1DDD-6328B039116B}"/>
              </a:ext>
            </a:extLst>
          </p:cNvPr>
          <p:cNvSpPr/>
          <p:nvPr/>
        </p:nvSpPr>
        <p:spPr>
          <a:xfrm rot="8111002">
            <a:off x="15165849" y="12283010"/>
            <a:ext cx="827893" cy="50604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1A1AB"/>
              </a:solidFill>
            </a:endParaRPr>
          </a:p>
        </p:txBody>
      </p:sp>
      <p:sp>
        <p:nvSpPr>
          <p:cNvPr id="5216" name="Left Arrow 5215">
            <a:extLst>
              <a:ext uri="{FF2B5EF4-FFF2-40B4-BE49-F238E27FC236}">
                <a16:creationId xmlns:a16="http://schemas.microsoft.com/office/drawing/2014/main" id="{D16C9DCC-601E-EA7A-D60D-EAFC03E65F9A}"/>
              </a:ext>
            </a:extLst>
          </p:cNvPr>
          <p:cNvSpPr/>
          <p:nvPr/>
        </p:nvSpPr>
        <p:spPr>
          <a:xfrm rot="7462246">
            <a:off x="18018863" y="9162363"/>
            <a:ext cx="827893" cy="506045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1A1AB"/>
              </a:solidFill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723921E5-F67F-C22F-9D2A-74B08DFDFF36}"/>
              </a:ext>
            </a:extLst>
          </p:cNvPr>
          <p:cNvSpPr/>
          <p:nvPr/>
        </p:nvSpPr>
        <p:spPr>
          <a:xfrm>
            <a:off x="533095" y="14754686"/>
            <a:ext cx="9902320" cy="39417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0" cap="flat">
            <a:solidFill>
              <a:schemeClr val="tx1"/>
            </a:solidFill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98" dirty="0"/>
          </a:p>
        </p:txBody>
      </p:sp>
      <p:sp>
        <p:nvSpPr>
          <p:cNvPr id="85" name="Rektangel 101">
            <a:extLst>
              <a:ext uri="{FF2B5EF4-FFF2-40B4-BE49-F238E27FC236}">
                <a16:creationId xmlns:a16="http://schemas.microsoft.com/office/drawing/2014/main" id="{D3099471-46DE-CE87-55BA-973374B473F1}"/>
              </a:ext>
            </a:extLst>
          </p:cNvPr>
          <p:cNvSpPr/>
          <p:nvPr/>
        </p:nvSpPr>
        <p:spPr>
          <a:xfrm>
            <a:off x="12075410" y="22566582"/>
            <a:ext cx="73012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Intracellular protein expression of COL1</a:t>
            </a:r>
          </a:p>
        </p:txBody>
      </p:sp>
      <p:sp>
        <p:nvSpPr>
          <p:cNvPr id="89" name="textruta 12">
            <a:extLst>
              <a:ext uri="{FF2B5EF4-FFF2-40B4-BE49-F238E27FC236}">
                <a16:creationId xmlns:a16="http://schemas.microsoft.com/office/drawing/2014/main" id="{FA701AE3-30A3-25D7-7D90-360B27F2D0B5}"/>
              </a:ext>
            </a:extLst>
          </p:cNvPr>
          <p:cNvSpPr txBox="1"/>
          <p:nvPr/>
        </p:nvSpPr>
        <p:spPr>
          <a:xfrm>
            <a:off x="5694328" y="22801282"/>
            <a:ext cx="394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Figure: 24h treatment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06F1481-59AD-CEE0-7321-23F1E7CCDB83}"/>
              </a:ext>
            </a:extLst>
          </p:cNvPr>
          <p:cNvSpPr txBox="1"/>
          <p:nvPr/>
        </p:nvSpPr>
        <p:spPr>
          <a:xfrm>
            <a:off x="688552" y="24077277"/>
            <a:ext cx="9472068" cy="3019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1821" indent="-20182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SPARC expression is increased by statical loading</a:t>
            </a:r>
          </a:p>
          <a:p>
            <a:pPr marL="201821" indent="-20182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Neutralizing SPARC increases ACTA2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SPARC is required for healthy tendon phenotype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01821" indent="-20182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Exogenous SPARC may increase tendon COL1/COL3 ratio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mimicking a healthier and stronger tendon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1043BEC-4AB8-77B3-92B9-4AE80A5F31F7}"/>
              </a:ext>
            </a:extLst>
          </p:cNvPr>
          <p:cNvSpPr txBox="1"/>
          <p:nvPr/>
        </p:nvSpPr>
        <p:spPr>
          <a:xfrm>
            <a:off x="980330" y="15255159"/>
            <a:ext cx="59547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1821" indent="-201821">
              <a:buFont typeface="Wingdings" pitchFamily="2" charset="2"/>
              <a:buChar char="q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FlexCell© co-culture model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 203">
            <a:extLst>
              <a:ext uri="{FF2B5EF4-FFF2-40B4-BE49-F238E27FC236}">
                <a16:creationId xmlns:a16="http://schemas.microsoft.com/office/drawing/2014/main" id="{DFD73AE1-0511-BC97-FB3F-1DF5891E264E}"/>
              </a:ext>
            </a:extLst>
          </p:cNvPr>
          <p:cNvGrpSpPr/>
          <p:nvPr/>
        </p:nvGrpSpPr>
        <p:grpSpPr>
          <a:xfrm>
            <a:off x="12075410" y="23058585"/>
            <a:ext cx="3538696" cy="3529359"/>
            <a:chOff x="4705765" y="1362611"/>
            <a:chExt cx="2148932" cy="2148929"/>
          </a:xfrm>
        </p:grpSpPr>
        <p:pic>
          <p:nvPicPr>
            <p:cNvPr id="7" name="Bildobjekt 204">
              <a:extLst>
                <a:ext uri="{FF2B5EF4-FFF2-40B4-BE49-F238E27FC236}">
                  <a16:creationId xmlns:a16="http://schemas.microsoft.com/office/drawing/2014/main" id="{195ED38B-CBC2-5AA9-C618-C163253CF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05765" y="1362611"/>
              <a:ext cx="2148932" cy="2148929"/>
            </a:xfrm>
            <a:prstGeom prst="rect">
              <a:avLst/>
            </a:prstGeom>
          </p:spPr>
        </p:pic>
        <p:sp>
          <p:nvSpPr>
            <p:cNvPr id="8" name="textruta 205">
              <a:extLst>
                <a:ext uri="{FF2B5EF4-FFF2-40B4-BE49-F238E27FC236}">
                  <a16:creationId xmlns:a16="http://schemas.microsoft.com/office/drawing/2014/main" id="{29D8F915-8775-2FE8-DD29-5C5EAFF5348E}"/>
                </a:ext>
              </a:extLst>
            </p:cNvPr>
            <p:cNvSpPr txBox="1"/>
            <p:nvPr/>
          </p:nvSpPr>
          <p:spPr>
            <a:xfrm>
              <a:off x="4728012" y="1378753"/>
              <a:ext cx="1289823" cy="206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2,5ug/ml SPARC</a:t>
              </a:r>
            </a:p>
          </p:txBody>
        </p:sp>
      </p:grpSp>
      <p:grpSp>
        <p:nvGrpSpPr>
          <p:cNvPr id="10" name="Grupp 207">
            <a:extLst>
              <a:ext uri="{FF2B5EF4-FFF2-40B4-BE49-F238E27FC236}">
                <a16:creationId xmlns:a16="http://schemas.microsoft.com/office/drawing/2014/main" id="{4C6E1C95-9C22-9322-ABD6-230C03C2EFB3}"/>
              </a:ext>
            </a:extLst>
          </p:cNvPr>
          <p:cNvGrpSpPr/>
          <p:nvPr/>
        </p:nvGrpSpPr>
        <p:grpSpPr>
          <a:xfrm>
            <a:off x="15865334" y="23100455"/>
            <a:ext cx="3511296" cy="3511296"/>
            <a:chOff x="3473205" y="-198673"/>
            <a:chExt cx="2435720" cy="2659934"/>
          </a:xfrm>
        </p:grpSpPr>
        <p:pic>
          <p:nvPicPr>
            <p:cNvPr id="11" name="Bildobjekt 208">
              <a:extLst>
                <a:ext uri="{FF2B5EF4-FFF2-40B4-BE49-F238E27FC236}">
                  <a16:creationId xmlns:a16="http://schemas.microsoft.com/office/drawing/2014/main" id="{2F722BCC-6B74-AB82-85A0-BE2A3F6E0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73205" y="-198673"/>
              <a:ext cx="2435720" cy="2659934"/>
            </a:xfrm>
            <a:prstGeom prst="rect">
              <a:avLst/>
            </a:prstGeom>
          </p:spPr>
        </p:pic>
        <p:sp>
          <p:nvSpPr>
            <p:cNvPr id="12" name="textruta 209">
              <a:extLst>
                <a:ext uri="{FF2B5EF4-FFF2-40B4-BE49-F238E27FC236}">
                  <a16:creationId xmlns:a16="http://schemas.microsoft.com/office/drawing/2014/main" id="{85DFB321-4085-C131-B2CC-8FF5B24CB119}"/>
                </a:ext>
              </a:extLst>
            </p:cNvPr>
            <p:cNvSpPr txBox="1"/>
            <p:nvPr/>
          </p:nvSpPr>
          <p:spPr>
            <a:xfrm>
              <a:off x="3475619" y="-167196"/>
              <a:ext cx="1344584" cy="256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0ug/ml SPARC</a:t>
              </a:r>
            </a:p>
          </p:txBody>
        </p:sp>
        <p:sp>
          <p:nvSpPr>
            <p:cNvPr id="13" name="textruta 210">
              <a:extLst>
                <a:ext uri="{FF2B5EF4-FFF2-40B4-BE49-F238E27FC236}">
                  <a16:creationId xmlns:a16="http://schemas.microsoft.com/office/drawing/2014/main" id="{DD05F0B1-3D04-D556-199A-99A15AAB1A3A}"/>
                </a:ext>
              </a:extLst>
            </p:cNvPr>
            <p:cNvSpPr txBox="1"/>
            <p:nvPr/>
          </p:nvSpPr>
          <p:spPr>
            <a:xfrm>
              <a:off x="4974825" y="1905110"/>
              <a:ext cx="894649" cy="39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Collagen I</a:t>
              </a:r>
            </a:p>
            <a:p>
              <a:pPr algn="r"/>
              <a:r>
                <a:rPr lang="en-US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DAPI</a:t>
              </a:r>
            </a:p>
          </p:txBody>
        </p:sp>
      </p:grpSp>
      <p:sp>
        <p:nvSpPr>
          <p:cNvPr id="14" name="textruta 212">
            <a:extLst>
              <a:ext uri="{FF2B5EF4-FFF2-40B4-BE49-F238E27FC236}">
                <a16:creationId xmlns:a16="http://schemas.microsoft.com/office/drawing/2014/main" id="{1402A1D3-08E9-D36D-43B6-5F0DCE37BCAA}"/>
              </a:ext>
            </a:extLst>
          </p:cNvPr>
          <p:cNvSpPr txBox="1"/>
          <p:nvPr/>
        </p:nvSpPr>
        <p:spPr>
          <a:xfrm>
            <a:off x="12044666" y="26660133"/>
            <a:ext cx="7750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Figures: Immunocytochemistry of tenocytes exposed to exogenous SPARC for 48h. </a:t>
            </a:r>
          </a:p>
        </p:txBody>
      </p:sp>
      <p:sp>
        <p:nvSpPr>
          <p:cNvPr id="22" name="textruta 210">
            <a:extLst>
              <a:ext uri="{FF2B5EF4-FFF2-40B4-BE49-F238E27FC236}">
                <a16:creationId xmlns:a16="http://schemas.microsoft.com/office/drawing/2014/main" id="{824735F9-618F-88A2-6B64-A259BEA35128}"/>
              </a:ext>
            </a:extLst>
          </p:cNvPr>
          <p:cNvSpPr txBox="1"/>
          <p:nvPr/>
        </p:nvSpPr>
        <p:spPr>
          <a:xfrm>
            <a:off x="14153323" y="25873462"/>
            <a:ext cx="140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Collagen I</a:t>
            </a:r>
          </a:p>
          <a:p>
            <a:pPr algn="r"/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DAPI</a:t>
            </a:r>
          </a:p>
        </p:txBody>
      </p:sp>
      <p:cxnSp>
        <p:nvCxnSpPr>
          <p:cNvPr id="5225" name="Straight Connector 5224">
            <a:extLst>
              <a:ext uri="{FF2B5EF4-FFF2-40B4-BE49-F238E27FC236}">
                <a16:creationId xmlns:a16="http://schemas.microsoft.com/office/drawing/2014/main" id="{6EB369B5-1C71-994C-9477-7DAF8119C795}"/>
              </a:ext>
            </a:extLst>
          </p:cNvPr>
          <p:cNvCxnSpPr>
            <a:cxnSpLocks/>
          </p:cNvCxnSpPr>
          <p:nvPr/>
        </p:nvCxnSpPr>
        <p:spPr>
          <a:xfrm>
            <a:off x="11745054" y="22560048"/>
            <a:ext cx="83857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32" name="textruta 12">
            <a:extLst>
              <a:ext uri="{FF2B5EF4-FFF2-40B4-BE49-F238E27FC236}">
                <a16:creationId xmlns:a16="http://schemas.microsoft.com/office/drawing/2014/main" id="{06410476-923C-4D53-D5D4-BEDC20491C7A}"/>
              </a:ext>
            </a:extLst>
          </p:cNvPr>
          <p:cNvSpPr txBox="1"/>
          <p:nvPr/>
        </p:nvSpPr>
        <p:spPr>
          <a:xfrm>
            <a:off x="11998416" y="22255311"/>
            <a:ext cx="4648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Figures: 48h treatment. Intracellular expression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6005BC-3DCD-0A96-8EDE-2AE3041DECCF}"/>
              </a:ext>
            </a:extLst>
          </p:cNvPr>
          <p:cNvSpPr txBox="1"/>
          <p:nvPr/>
        </p:nvSpPr>
        <p:spPr>
          <a:xfrm>
            <a:off x="10987709" y="28641416"/>
            <a:ext cx="579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2800">
                <a:latin typeface="Arial" panose="020B0604020202020204" pitchFamily="34" charset="0"/>
                <a:cs typeface="Arial" panose="020B0604020202020204" pitchFamily="34" charset="0"/>
              </a:rPr>
              <a:t>anmi0107@student.umu.se</a:t>
            </a:r>
          </a:p>
        </p:txBody>
      </p:sp>
      <p:sp>
        <p:nvSpPr>
          <p:cNvPr id="35" name="Rectangle: Rounded Corners 9">
            <a:extLst>
              <a:ext uri="{FF2B5EF4-FFF2-40B4-BE49-F238E27FC236}">
                <a16:creationId xmlns:a16="http://schemas.microsoft.com/office/drawing/2014/main" id="{7C16695C-F4B7-3E79-A066-8C02D97C7248}"/>
              </a:ext>
            </a:extLst>
          </p:cNvPr>
          <p:cNvSpPr/>
          <p:nvPr/>
        </p:nvSpPr>
        <p:spPr>
          <a:xfrm>
            <a:off x="347055" y="14436776"/>
            <a:ext cx="3240000" cy="648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000" b="1" dirty="0">
                <a:solidFill>
                  <a:prstClr val="white"/>
                </a:solidFill>
              </a:rPr>
              <a:t>Method </a:t>
            </a:r>
            <a:endParaRPr lang="en-US" sz="4000" b="1" dirty="0">
              <a:solidFill>
                <a:prstClr val="white"/>
              </a:solidFill>
            </a:endParaRPr>
          </a:p>
        </p:txBody>
      </p:sp>
      <p:sp>
        <p:nvSpPr>
          <p:cNvPr id="36" name="Rectangle: Rounded Corners 11">
            <a:extLst>
              <a:ext uri="{FF2B5EF4-FFF2-40B4-BE49-F238E27FC236}">
                <a16:creationId xmlns:a16="http://schemas.microsoft.com/office/drawing/2014/main" id="{43E11F4D-B40E-2E82-ECC7-B6F26C7AB6F4}"/>
              </a:ext>
            </a:extLst>
          </p:cNvPr>
          <p:cNvSpPr/>
          <p:nvPr/>
        </p:nvSpPr>
        <p:spPr>
          <a:xfrm>
            <a:off x="10926444" y="14436776"/>
            <a:ext cx="3240000" cy="6480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000" b="1" dirty="0">
                <a:solidFill>
                  <a:prstClr val="white"/>
                </a:solidFill>
              </a:rPr>
              <a:t>Results </a:t>
            </a:r>
            <a:endParaRPr lang="en-US" sz="4000" b="1" dirty="0">
              <a:solidFill>
                <a:prstClr val="white"/>
              </a:solidFill>
            </a:endParaRPr>
          </a:p>
        </p:txBody>
      </p:sp>
      <p:sp>
        <p:nvSpPr>
          <p:cNvPr id="37" name="Rectangle: Rounded Corners 12">
            <a:extLst>
              <a:ext uri="{FF2B5EF4-FFF2-40B4-BE49-F238E27FC236}">
                <a16:creationId xmlns:a16="http://schemas.microsoft.com/office/drawing/2014/main" id="{F838C9B8-DF6F-2237-BF17-96994079B76B}"/>
              </a:ext>
            </a:extLst>
          </p:cNvPr>
          <p:cNvSpPr/>
          <p:nvPr/>
        </p:nvSpPr>
        <p:spPr>
          <a:xfrm>
            <a:off x="347055" y="23473872"/>
            <a:ext cx="3240000" cy="648000"/>
          </a:xfrm>
          <a:prstGeom prst="round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000" b="1" dirty="0">
                <a:solidFill>
                  <a:prstClr val="white"/>
                </a:solidFill>
              </a:rPr>
              <a:t>Conclusion </a:t>
            </a:r>
            <a:endParaRPr lang="en-US" sz="4000" b="1" dirty="0">
              <a:solidFill>
                <a:prstClr val="whit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6DD86EA-814E-85AC-A0E5-5CC3D61CFCA6}"/>
              </a:ext>
            </a:extLst>
          </p:cNvPr>
          <p:cNvSpPr/>
          <p:nvPr/>
        </p:nvSpPr>
        <p:spPr>
          <a:xfrm rot="5400000">
            <a:off x="10621492" y="17794454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Phenotype</a:t>
            </a:r>
            <a:endParaRPr lang="en-US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85FCD99-929B-D77F-21EE-F022F79F72E1}"/>
              </a:ext>
            </a:extLst>
          </p:cNvPr>
          <p:cNvSpPr/>
          <p:nvPr/>
        </p:nvSpPr>
        <p:spPr>
          <a:xfrm rot="5400000">
            <a:off x="10951710" y="20307692"/>
            <a:ext cx="1141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COL1</a:t>
            </a:r>
            <a:endParaRPr lang="en-US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9D2A39-2C2E-CA5D-6DF5-459E7B3683A9}"/>
              </a:ext>
            </a:extLst>
          </p:cNvPr>
          <p:cNvSpPr/>
          <p:nvPr/>
        </p:nvSpPr>
        <p:spPr>
          <a:xfrm rot="5400000">
            <a:off x="15337297" y="20307692"/>
            <a:ext cx="1141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COL1</a:t>
            </a:r>
            <a:endParaRPr lang="en-US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E3C469-03DD-AC6B-D8DF-98FFC3A025F8}"/>
              </a:ext>
            </a:extLst>
          </p:cNvPr>
          <p:cNvSpPr/>
          <p:nvPr/>
        </p:nvSpPr>
        <p:spPr>
          <a:xfrm rot="5400000">
            <a:off x="15007078" y="17794454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Phenotype</a:t>
            </a:r>
            <a:endParaRPr lang="en-US" sz="28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0844D44-EB86-7994-4396-719379F0D4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326069"/>
              </p:ext>
            </p:extLst>
          </p:nvPr>
        </p:nvGraphicFramePr>
        <p:xfrm>
          <a:off x="11929323" y="19148968"/>
          <a:ext cx="3599536" cy="346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7" r:id="rId15" imgW="3443978" imgH="3311616" progId="Prism7.Document">
                  <p:embed/>
                </p:oleObj>
              </mc:Choice>
              <mc:Fallback>
                <p:oleObj name="Prism 7" r:id="rId15" imgW="3443978" imgH="3311616" progId="Prism7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55C0F2C-6F95-7092-DC21-0B5632D9D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929323" y="19148968"/>
                        <a:ext cx="3599536" cy="3460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17408B32-B540-AE66-35D0-D841BEAF626A}"/>
              </a:ext>
            </a:extLst>
          </p:cNvPr>
          <p:cNvSpPr txBox="1"/>
          <p:nvPr/>
        </p:nvSpPr>
        <p:spPr>
          <a:xfrm>
            <a:off x="12789676" y="19330126"/>
            <a:ext cx="2524485" cy="369332"/>
          </a:xfrm>
          <a:prstGeom prst="rect">
            <a:avLst/>
          </a:prstGeom>
          <a:solidFill>
            <a:srgbClr val="FFE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E" dirty="0"/>
              <a:t>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F9D99BC-5546-69FA-CCDB-E7FEDEC51051}"/>
              </a:ext>
            </a:extLst>
          </p:cNvPr>
          <p:cNvSpPr/>
          <p:nvPr/>
        </p:nvSpPr>
        <p:spPr>
          <a:xfrm rot="5400000">
            <a:off x="10951355" y="24432178"/>
            <a:ext cx="1141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COL1</a:t>
            </a:r>
            <a:endParaRPr lang="en-US" sz="2800" dirty="0"/>
          </a:p>
        </p:txBody>
      </p:sp>
      <p:pic>
        <p:nvPicPr>
          <p:cNvPr id="57" name="Picture 56" descr="A blue square with white text on it&#10;&#10;Description automatically generated">
            <a:extLst>
              <a:ext uri="{FF2B5EF4-FFF2-40B4-BE49-F238E27FC236}">
                <a16:creationId xmlns:a16="http://schemas.microsoft.com/office/drawing/2014/main" id="{930A3258-1BC9-D062-6D39-3CD4427C4BB2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34206" b="32611"/>
          <a:stretch/>
        </p:blipFill>
        <p:spPr>
          <a:xfrm rot="16200000">
            <a:off x="17639647" y="28290419"/>
            <a:ext cx="1905000" cy="471999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F0F0F01-6F4E-6FBA-CC8B-4D76CB528E98}"/>
              </a:ext>
            </a:extLst>
          </p:cNvPr>
          <p:cNvSpPr txBox="1"/>
          <p:nvPr/>
        </p:nvSpPr>
        <p:spPr>
          <a:xfrm>
            <a:off x="6453226" y="19451214"/>
            <a:ext cx="2524079" cy="646331"/>
          </a:xfrm>
          <a:prstGeom prst="rect">
            <a:avLst/>
          </a:prstGeom>
          <a:solidFill>
            <a:srgbClr val="FFE699"/>
          </a:solidFill>
        </p:spPr>
        <p:txBody>
          <a:bodyPr wrap="square" rtlCol="0">
            <a:spAutoFit/>
          </a:bodyPr>
          <a:lstStyle/>
          <a:p>
            <a:pPr algn="ctr"/>
            <a:br>
              <a:rPr lang="en-SE"/>
            </a:br>
            <a:r>
              <a:rPr lang="en-SE"/>
              <a:t>SPARC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C04A33-21DD-AFAC-69BB-A654046CCAB9}"/>
              </a:ext>
            </a:extLst>
          </p:cNvPr>
          <p:cNvSpPr txBox="1"/>
          <p:nvPr/>
        </p:nvSpPr>
        <p:spPr>
          <a:xfrm>
            <a:off x="11658899" y="15090189"/>
            <a:ext cx="8706410" cy="12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SPARC increases COL1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Inhibition of SPARC increase ACTA2 expression</a:t>
            </a:r>
          </a:p>
        </p:txBody>
      </p:sp>
      <p:pic>
        <p:nvPicPr>
          <p:cNvPr id="63" name="Picture 62" descr="A qr code on a screen&#10;&#10;Description automatically generated">
            <a:extLst>
              <a:ext uri="{FF2B5EF4-FFF2-40B4-BE49-F238E27FC236}">
                <a16:creationId xmlns:a16="http://schemas.microsoft.com/office/drawing/2014/main" id="{29C3643D-41CB-2D6B-CE59-3F66A43A723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27154" t="41374" r="26507" b="3620"/>
          <a:stretch/>
        </p:blipFill>
        <p:spPr>
          <a:xfrm>
            <a:off x="18941859" y="27764539"/>
            <a:ext cx="1687276" cy="1690938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0670F3A2-7D0A-2A3E-465C-9B503CC4A0FA}"/>
              </a:ext>
            </a:extLst>
          </p:cNvPr>
          <p:cNvSpPr txBox="1"/>
          <p:nvPr/>
        </p:nvSpPr>
        <p:spPr>
          <a:xfrm>
            <a:off x="10926444" y="27777187"/>
            <a:ext cx="3575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sz="400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</a:p>
        </p:txBody>
      </p:sp>
      <p:sp>
        <p:nvSpPr>
          <p:cNvPr id="75" name="Rectangle 3">
            <a:extLst>
              <a:ext uri="{FF2B5EF4-FFF2-40B4-BE49-F238E27FC236}">
                <a16:creationId xmlns:a16="http://schemas.microsoft.com/office/drawing/2014/main" id="{D0AB095C-D724-4536-9A50-37659C8E1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915" y="3228219"/>
            <a:ext cx="19413792" cy="329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585" tIns="32292" rIns="64585" bIns="32292" numCol="1" anchor="ctr" anchorCtr="0" compatLnSpc="1">
            <a:prstTxWarp prst="textNoShape">
              <a:avLst/>
            </a:prstTxWarp>
            <a:spAutoFit/>
          </a:bodyPr>
          <a:lstStyle/>
          <a:p>
            <a:pPr defTabSz="64582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v-SE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Introduction: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Secretome from statically loaded myoblast  significantly increase parameters of tendon healing such as Collagen I/III ratio, Migration and cell phenotype as compared to dynamically loaded myoblasts.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sv-SE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Secreted protein, acidic and rich in cysteine, </a:t>
            </a:r>
            <a:r>
              <a:rPr kumimoji="0" lang="en-US" altLang="sv-SE" sz="2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SPARC</a:t>
            </a:r>
            <a:r>
              <a:rPr kumimoji="0" lang="en-US" altLang="sv-SE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is a protein known to be produced and secreted by muscles. </a:t>
            </a:r>
            <a:endParaRPr kumimoji="0" lang="en-US" altLang="sv-SE" sz="2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defTabSz="64582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sv-SE" sz="4000" b="1" dirty="0"/>
              <a:t>Hypothesis</a:t>
            </a:r>
          </a:p>
          <a:p>
            <a:pPr defTabSz="64582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sv-SE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We hypothesize that SPARC, secreted from muscle</a:t>
            </a:r>
            <a:r>
              <a:rPr lang="en-US" altLang="sv-SE" sz="2600" dirty="0">
                <a:latin typeface="Arial" panose="020B0604020202020204" pitchFamily="34" charset="0"/>
              </a:rPr>
              <a:t>: </a:t>
            </a:r>
            <a:br>
              <a:rPr lang="en-US" altLang="sv-SE" sz="2600" dirty="0">
                <a:latin typeface="Arial" panose="020B0604020202020204" pitchFamily="34" charset="0"/>
              </a:rPr>
            </a:br>
            <a:r>
              <a:rPr lang="en-US" altLang="sv-SE" sz="2600" dirty="0">
                <a:latin typeface="Arial" panose="020B0604020202020204" pitchFamily="34" charset="0"/>
              </a:rPr>
              <a:t>(1)</a:t>
            </a:r>
            <a:r>
              <a:rPr kumimoji="0" lang="en-US" altLang="sv-SE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lang="en-US" altLang="sv-SE" sz="2600" dirty="0">
                <a:latin typeface="Arial" panose="020B0604020202020204" pitchFamily="34" charset="0"/>
              </a:rPr>
              <a:t>is induced in statically loaded myoblasts and (2) </a:t>
            </a:r>
            <a:r>
              <a:rPr kumimoji="0" lang="en-US" altLang="sv-SE" sz="2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stimulate collagen production in tendon cells.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5520302-4D1E-A34C-9DCC-FE349265CA70}"/>
              </a:ext>
            </a:extLst>
          </p:cNvPr>
          <p:cNvCxnSpPr>
            <a:cxnSpLocks/>
          </p:cNvCxnSpPr>
          <p:nvPr/>
        </p:nvCxnSpPr>
        <p:spPr>
          <a:xfrm flipV="1">
            <a:off x="10691812" y="27764539"/>
            <a:ext cx="0" cy="18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6127DA2-FE8A-5B8A-712F-F4A6DD19FF98}"/>
              </a:ext>
            </a:extLst>
          </p:cNvPr>
          <p:cNvGrpSpPr/>
          <p:nvPr/>
        </p:nvGrpSpPr>
        <p:grpSpPr>
          <a:xfrm>
            <a:off x="1163622" y="15681598"/>
            <a:ext cx="8531157" cy="2845105"/>
            <a:chOff x="1163622" y="15681598"/>
            <a:chExt cx="8531157" cy="2845105"/>
          </a:xfrm>
        </p:grpSpPr>
        <p:pic>
          <p:nvPicPr>
            <p:cNvPr id="87" name="Picture 86" descr="A drawing of a corner table&#10;&#10;Description automatically generated">
              <a:extLst>
                <a:ext uri="{FF2B5EF4-FFF2-40B4-BE49-F238E27FC236}">
                  <a16:creationId xmlns:a16="http://schemas.microsoft.com/office/drawing/2014/main" id="{B8B5ECA7-F69D-DBEA-91B8-5E1B6B282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163622" y="16477413"/>
              <a:ext cx="3653163" cy="1790766"/>
            </a:xfrm>
            <a:prstGeom prst="rect">
              <a:avLst/>
            </a:prstGeom>
          </p:spPr>
        </p:pic>
        <p:pic>
          <p:nvPicPr>
            <p:cNvPr id="92" name="Picture 91" descr="A diagram of a curved area&#10;&#10;Description automatically generated">
              <a:extLst>
                <a:ext uri="{FF2B5EF4-FFF2-40B4-BE49-F238E27FC236}">
                  <a16:creationId xmlns:a16="http://schemas.microsoft.com/office/drawing/2014/main" id="{632077FF-81CD-3F32-9AF0-4FDC22610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976433" y="15681598"/>
              <a:ext cx="3718346" cy="2493051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CDF0DE7-84B0-60B3-FB20-87E0366D40AA}"/>
                </a:ext>
              </a:extLst>
            </p:cNvPr>
            <p:cNvSpPr txBox="1"/>
            <p:nvPr/>
          </p:nvSpPr>
          <p:spPr>
            <a:xfrm>
              <a:off x="6323931" y="18065815"/>
              <a:ext cx="2407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E" sz="1400"/>
                <a:t>VACUUM</a:t>
              </a:r>
              <a:endParaRPr lang="en-SE" sz="160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8949AE2-1A53-0CC7-B63B-1AD9235B56D3}"/>
                </a:ext>
              </a:extLst>
            </p:cNvPr>
            <p:cNvSpPr txBox="1"/>
            <p:nvPr/>
          </p:nvSpPr>
          <p:spPr>
            <a:xfrm>
              <a:off x="1333386" y="17889908"/>
              <a:ext cx="12032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400"/>
                <a:t>Rubber membrane</a:t>
              </a:r>
              <a:endParaRPr lang="en-SE" sz="160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2603550-93A3-9546-80D0-FE6DD60374AC}"/>
                </a:ext>
              </a:extLst>
            </p:cNvPr>
            <p:cNvSpPr txBox="1"/>
            <p:nvPr/>
          </p:nvSpPr>
          <p:spPr>
            <a:xfrm>
              <a:off x="5541079" y="16036788"/>
              <a:ext cx="2524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E" sz="1400"/>
                <a:t>Equibiaxial tension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267A2D4-BA13-255B-5F02-0B1D60BCCD74}"/>
                </a:ext>
              </a:extLst>
            </p:cNvPr>
            <p:cNvSpPr txBox="1"/>
            <p:nvPr/>
          </p:nvSpPr>
          <p:spPr>
            <a:xfrm>
              <a:off x="3895885" y="18218926"/>
              <a:ext cx="9039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E" sz="1400"/>
                <a:t>Gasket</a:t>
              </a:r>
              <a:endParaRPr lang="en-SE" sz="160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C26AE0F-F1F0-0BAF-1318-F1D28CFB1E2E}"/>
                </a:ext>
              </a:extLst>
            </p:cNvPr>
            <p:cNvSpPr txBox="1"/>
            <p:nvPr/>
          </p:nvSpPr>
          <p:spPr>
            <a:xfrm>
              <a:off x="2359203" y="17758038"/>
              <a:ext cx="12032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400"/>
                <a:t>Loading post</a:t>
              </a:r>
              <a:endParaRPr lang="en-SE" sz="1600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7BC9E8C8-7D8C-8912-0B61-D0E871BADA70}"/>
                </a:ext>
              </a:extLst>
            </p:cNvPr>
            <p:cNvCxnSpPr>
              <a:cxnSpLocks/>
              <a:endCxn id="93" idx="1"/>
            </p:cNvCxnSpPr>
            <p:nvPr/>
          </p:nvCxnSpPr>
          <p:spPr>
            <a:xfrm flipH="1" flipV="1">
              <a:off x="6323931" y="18219704"/>
              <a:ext cx="774000" cy="15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DD2365C-BF94-2DE9-FB48-979367B439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7460" y="18248393"/>
              <a:ext cx="77400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B454167F-724C-4FC9-DA09-0FFF9F715F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3931" y="18181092"/>
              <a:ext cx="0" cy="5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58DB064-8D57-BC9D-3350-521CDDEC8A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30680" y="18194393"/>
              <a:ext cx="613" cy="5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2091CBB-F89A-4064-9A2F-FF347BE6100A}"/>
                </a:ext>
              </a:extLst>
            </p:cNvPr>
            <p:cNvSpPr txBox="1"/>
            <p:nvPr/>
          </p:nvSpPr>
          <p:spPr>
            <a:xfrm>
              <a:off x="2253459" y="16038248"/>
              <a:ext cx="14803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E" sz="1400"/>
                <a:t>BIOFLEX WELL</a:t>
              </a:r>
              <a:endParaRPr lang="en-SE" sz="1600"/>
            </a:p>
          </p:txBody>
        </p: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779DD98-43EF-55BE-C459-2E226AB8E9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143255"/>
              </p:ext>
            </p:extLst>
          </p:nvPr>
        </p:nvGraphicFramePr>
        <p:xfrm>
          <a:off x="16086946" y="19123541"/>
          <a:ext cx="3598957" cy="361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7" r:id="rId21" imgW="3443978" imgH="3457839" progId="Prism7.Document">
                  <p:embed/>
                </p:oleObj>
              </mc:Choice>
              <mc:Fallback>
                <p:oleObj name="Prism 7" r:id="rId21" imgW="3443978" imgH="3457839" progId="Prism7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B4B3DFC-813B-12EF-63D7-DBC96AFFCB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6086946" y="19123541"/>
                        <a:ext cx="3598957" cy="3613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BE2EFD10-E414-C7BC-383A-E8B7514DA749}"/>
              </a:ext>
            </a:extLst>
          </p:cNvPr>
          <p:cNvSpPr txBox="1"/>
          <p:nvPr/>
        </p:nvSpPr>
        <p:spPr>
          <a:xfrm>
            <a:off x="16852551" y="19327720"/>
            <a:ext cx="2524079" cy="369332"/>
          </a:xfrm>
          <a:prstGeom prst="rect">
            <a:avLst/>
          </a:prstGeom>
          <a:solidFill>
            <a:srgbClr val="FFE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E" dirty="0"/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6F72306-C61E-C3E4-0264-4019390225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014948"/>
              </p:ext>
            </p:extLst>
          </p:nvPr>
        </p:nvGraphicFramePr>
        <p:xfrm>
          <a:off x="11948384" y="16557478"/>
          <a:ext cx="3598921" cy="3460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7" r:id="rId23" imgW="3443978" imgH="3311616" progId="Prism7.Document">
                  <p:embed/>
                </p:oleObj>
              </mc:Choice>
              <mc:Fallback>
                <p:oleObj name="Prism 7" r:id="rId23" imgW="3443978" imgH="3311616" progId="Prism7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4A835B5-04D0-2AF8-795F-0B054B0559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1948384" y="16557478"/>
                        <a:ext cx="3598921" cy="3460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D0AD0CA-C8FA-E4ED-32B3-A7CD3BCE6A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919530"/>
              </p:ext>
            </p:extLst>
          </p:nvPr>
        </p:nvGraphicFramePr>
        <p:xfrm>
          <a:off x="16027275" y="16564787"/>
          <a:ext cx="3598957" cy="3613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7" r:id="rId25" imgW="3443978" imgH="3457839" progId="Prism7.Document">
                  <p:embed/>
                </p:oleObj>
              </mc:Choice>
              <mc:Fallback>
                <p:oleObj name="Prism 7" r:id="rId25" imgW="3443978" imgH="3457839" progId="Prism7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32CEA36-3265-1529-97FE-449284CDDC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6027275" y="16564787"/>
                        <a:ext cx="3598957" cy="3613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5CEE3BAD-5688-E806-6836-8EDCC9D57B80}"/>
              </a:ext>
            </a:extLst>
          </p:cNvPr>
          <p:cNvSpPr txBox="1"/>
          <p:nvPr/>
        </p:nvSpPr>
        <p:spPr>
          <a:xfrm>
            <a:off x="12586065" y="16552262"/>
            <a:ext cx="2524054" cy="406261"/>
          </a:xfrm>
          <a:prstGeom prst="rect">
            <a:avLst/>
          </a:prstGeom>
          <a:solidFill>
            <a:srgbClr val="FFE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E" dirty="0"/>
              <a:t>ACTA2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95E702-FA1E-A873-77BD-54194F9257D2}"/>
              </a:ext>
            </a:extLst>
          </p:cNvPr>
          <p:cNvSpPr txBox="1"/>
          <p:nvPr/>
        </p:nvSpPr>
        <p:spPr>
          <a:xfrm>
            <a:off x="16728232" y="16552722"/>
            <a:ext cx="2524079" cy="406265"/>
          </a:xfrm>
          <a:prstGeom prst="rect">
            <a:avLst/>
          </a:prstGeom>
          <a:solidFill>
            <a:srgbClr val="FFE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E" dirty="0"/>
              <a:t>ACTA2</a:t>
            </a:r>
          </a:p>
        </p:txBody>
      </p:sp>
    </p:spTree>
    <p:extLst>
      <p:ext uri="{BB962C8B-B14F-4D97-AF65-F5344CB8AC3E}">
        <p14:creationId xmlns:p14="http://schemas.microsoft.com/office/powerpoint/2010/main" val="83364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7622</TotalTime>
  <Words>231</Words>
  <Application>Microsoft Macintosh PowerPoint</Application>
  <PresentationFormat>Custom</PresentationFormat>
  <Paragraphs>49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Wingdings</vt:lpstr>
      <vt:lpstr>Office Theme</vt:lpstr>
      <vt:lpstr>Prism 7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 Michael Dorian Eggert</dc:creator>
  <cp:lastModifiedBy>Anders D Eggert</cp:lastModifiedBy>
  <cp:revision>39</cp:revision>
  <cp:lastPrinted>2023-08-29T18:04:11Z</cp:lastPrinted>
  <dcterms:created xsi:type="dcterms:W3CDTF">2022-08-26T11:24:56Z</dcterms:created>
  <dcterms:modified xsi:type="dcterms:W3CDTF">2023-09-15T18:38:45Z</dcterms:modified>
</cp:coreProperties>
</file>